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2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3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theme/theme4.xml" ContentType="application/vnd.openxmlformats-officedocument.theme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5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theme/theme6.xml" ContentType="application/vnd.openxmlformats-officedocument.theme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theme/theme7.xml" ContentType="application/vnd.openxmlformats-officedocument.theme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709" r:id="rId2"/>
    <p:sldMasterId id="2147483745" r:id="rId3"/>
    <p:sldMasterId id="2147483781" r:id="rId4"/>
    <p:sldMasterId id="2147483934" r:id="rId5"/>
    <p:sldMasterId id="2147484087" r:id="rId6"/>
    <p:sldMasterId id="2147484129" r:id="rId7"/>
    <p:sldMasterId id="2147484168" r:id="rId8"/>
  </p:sldMasterIdLst>
  <p:notesMasterIdLst>
    <p:notesMasterId r:id="rId45"/>
  </p:notesMasterIdLst>
  <p:sldIdLst>
    <p:sldId id="356" r:id="rId9"/>
    <p:sldId id="141168603" r:id="rId10"/>
    <p:sldId id="1039" r:id="rId11"/>
    <p:sldId id="2142531734" r:id="rId12"/>
    <p:sldId id="2142531735" r:id="rId13"/>
    <p:sldId id="2142531743" r:id="rId14"/>
    <p:sldId id="2142531738" r:id="rId15"/>
    <p:sldId id="2142531744" r:id="rId16"/>
    <p:sldId id="2142531745" r:id="rId17"/>
    <p:sldId id="2142531746" r:id="rId18"/>
    <p:sldId id="2142531736" r:id="rId19"/>
    <p:sldId id="2142531747" r:id="rId20"/>
    <p:sldId id="2142531739" r:id="rId21"/>
    <p:sldId id="2142531737" r:id="rId22"/>
    <p:sldId id="2142531741" r:id="rId23"/>
    <p:sldId id="2142531740" r:id="rId24"/>
    <p:sldId id="2142531748" r:id="rId25"/>
    <p:sldId id="2142531750" r:id="rId26"/>
    <p:sldId id="2142531749" r:id="rId27"/>
    <p:sldId id="2142531751" r:id="rId28"/>
    <p:sldId id="2142531752" r:id="rId29"/>
    <p:sldId id="2142531753" r:id="rId30"/>
    <p:sldId id="2142531754" r:id="rId31"/>
    <p:sldId id="2142531755" r:id="rId32"/>
    <p:sldId id="2142531758" r:id="rId33"/>
    <p:sldId id="2142531759" r:id="rId34"/>
    <p:sldId id="2142531756" r:id="rId35"/>
    <p:sldId id="2142531757" r:id="rId36"/>
    <p:sldId id="2142531742" r:id="rId37"/>
    <p:sldId id="2142531760" r:id="rId38"/>
    <p:sldId id="2142531761" r:id="rId39"/>
    <p:sldId id="2142531762" r:id="rId40"/>
    <p:sldId id="2142531763" r:id="rId41"/>
    <p:sldId id="2142531764" r:id="rId42"/>
    <p:sldId id="2142531765" r:id="rId43"/>
    <p:sldId id="2142531733" r:id="rId44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9D9B"/>
    <a:srgbClr val="116CFF"/>
    <a:srgbClr val="14817F"/>
    <a:srgbClr val="0E5655"/>
    <a:srgbClr val="0B4E4D"/>
    <a:srgbClr val="000E5E"/>
    <a:srgbClr val="0239C9"/>
    <a:srgbClr val="001388"/>
    <a:srgbClr val="0F6FFF"/>
    <a:srgbClr val="016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324"/>
    <p:restoredTop sz="95915"/>
  </p:normalViewPr>
  <p:slideViewPr>
    <p:cSldViewPr snapToGrid="0" snapToObjects="1" showGuides="1">
      <p:cViewPr varScale="1">
        <p:scale>
          <a:sx n="103" d="100"/>
          <a:sy n="103" d="100"/>
        </p:scale>
        <p:origin x="176" y="103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9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presProps" Target="presProps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E012A-D992-5D42-B86E-AA2BC0764EE1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02FFD-07D4-5C4F-BD77-921008177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53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547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706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814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81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253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207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3853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6388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3947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838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67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1740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21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2002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371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1465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5769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706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055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4401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683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03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AED143-1506-434C-B47D-CBF33F177B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82579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065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9403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178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624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8405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7585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760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92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883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802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95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791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905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bm.com/watson/box" TargetMode="External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6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6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watson/" TargetMode="External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7.xml"/></Relationships>
</file>

<file path=ppt/slideLayouts/_rels/slideLayout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.xml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bm.com/watson/box" TargetMode="External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8.xml"/></Relationships>
</file>

<file path=ppt/slideLayouts/_rels/slideLayout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8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Watson OpenScale / © 2019 IBM Corporation / Some content IBM Confidential, as marked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1300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747" y="4604932"/>
            <a:ext cx="1574103" cy="398967"/>
          </a:xfrm>
          <a:prstGeom prst="rect">
            <a:avLst/>
          </a:prstGeom>
        </p:spPr>
      </p:pic>
      <p:pic>
        <p:nvPicPr>
          <p:cNvPr id="9" name="BCK_PEG_[01]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4698" y="1621624"/>
            <a:ext cx="2149404" cy="19002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27779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8569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0383018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14751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03676729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9850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297103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465840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742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01999" y="1467993"/>
            <a:ext cx="2555371" cy="2192783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 userDrawn="1"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0045"/>
            <a:ext cx="521589" cy="211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684" y="4584701"/>
            <a:ext cx="1620427" cy="4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818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8454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598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Watson OpenScale / © 2019 IBM Corporation / Some content IBM Confidential, as marked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8238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050685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5690891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5244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28032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713827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955759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878890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86299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7582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474976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85543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52557547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79721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32889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26064124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72660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08163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081206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60756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4917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286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95355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20593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0416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73251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9249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0256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3998171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94305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908481132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55354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54279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0130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579875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8679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Watson OpenScale / © 2019 IBM Corporation / Some content IBM Confidential, as marked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1300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747" y="4604932"/>
            <a:ext cx="1574103" cy="398967"/>
          </a:xfrm>
          <a:prstGeom prst="rect">
            <a:avLst/>
          </a:prstGeom>
        </p:spPr>
      </p:pic>
      <p:pic>
        <p:nvPicPr>
          <p:cNvPr id="9" name="BCK_PEG_[01]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7298" y="1621624"/>
            <a:ext cx="2149404" cy="19002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06308028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Watson OpenScale / © 2019 IBM Corporation / Some content IBM Confidential, as marked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155131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340847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Watson OpenScale / © 2019 IBM Corporation / Some content IBM Confidential, as marked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646686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Watson OpenScale / © 2019 IBM Corporation / Some content IBM Confidential, as marked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095883962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1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</a:p>
        </p:txBody>
      </p:sp>
    </p:spTree>
    <p:extLst>
      <p:ext uri="{BB962C8B-B14F-4D97-AF65-F5344CB8AC3E}">
        <p14:creationId xmlns:p14="http://schemas.microsoft.com/office/powerpoint/2010/main" val="3445933896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Watson OpenScale / © 2019 IBM Corporation / Some content IBM Confidential, as marked</a:t>
            </a:r>
          </a:p>
        </p:txBody>
      </p:sp>
    </p:spTree>
    <p:extLst>
      <p:ext uri="{BB962C8B-B14F-4D97-AF65-F5344CB8AC3E}">
        <p14:creationId xmlns:p14="http://schemas.microsoft.com/office/powerpoint/2010/main" val="2372921377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02346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246101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509857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885537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Watson OpenScale / © 2019 IBM Corporation / Some content IBM Confidential, as marked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88890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652956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59908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127486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1004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8447635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</a:p>
        </p:txBody>
      </p:sp>
    </p:spTree>
    <p:extLst>
      <p:ext uri="{BB962C8B-B14F-4D97-AF65-F5344CB8AC3E}">
        <p14:creationId xmlns:p14="http://schemas.microsoft.com/office/powerpoint/2010/main" val="3645734963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</a:p>
        </p:txBody>
      </p:sp>
    </p:spTree>
    <p:extLst>
      <p:ext uri="{BB962C8B-B14F-4D97-AF65-F5344CB8AC3E}">
        <p14:creationId xmlns:p14="http://schemas.microsoft.com/office/powerpoint/2010/main" val="3817243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3835748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</a:p>
        </p:txBody>
      </p:sp>
    </p:spTree>
    <p:extLst>
      <p:ext uri="{BB962C8B-B14F-4D97-AF65-F5344CB8AC3E}">
        <p14:creationId xmlns:p14="http://schemas.microsoft.com/office/powerpoint/2010/main" val="3024647587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259865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719822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654765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508186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</a:p>
        </p:txBody>
      </p:sp>
    </p:spTree>
    <p:extLst>
      <p:ext uri="{BB962C8B-B14F-4D97-AF65-F5344CB8AC3E}">
        <p14:creationId xmlns:p14="http://schemas.microsoft.com/office/powerpoint/2010/main" val="1635029274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</a:p>
        </p:txBody>
      </p:sp>
    </p:spTree>
    <p:extLst>
      <p:ext uri="{BB962C8B-B14F-4D97-AF65-F5344CB8AC3E}">
        <p14:creationId xmlns:p14="http://schemas.microsoft.com/office/powerpoint/2010/main" val="3933463546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963715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697317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044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</a:p>
        </p:txBody>
      </p:sp>
    </p:spTree>
    <p:extLst>
      <p:ext uri="{BB962C8B-B14F-4D97-AF65-F5344CB8AC3E}">
        <p14:creationId xmlns:p14="http://schemas.microsoft.com/office/powerpoint/2010/main" val="613931803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498326745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720575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4190824733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</a:p>
        </p:txBody>
      </p:sp>
    </p:spTree>
    <p:extLst>
      <p:ext uri="{BB962C8B-B14F-4D97-AF65-F5344CB8AC3E}">
        <p14:creationId xmlns:p14="http://schemas.microsoft.com/office/powerpoint/2010/main" val="1158717931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7720838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2391556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3344" y="2964562"/>
            <a:ext cx="1990020" cy="81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35780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435" y="4071328"/>
            <a:ext cx="811723" cy="756705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3977"/>
            <a:ext cx="8686800" cy="3797300"/>
          </a:xfrm>
        </p:spPr>
        <p:txBody>
          <a:bodyPr/>
          <a:lstStyle>
            <a:lvl1pPr>
              <a:defRPr sz="6600"/>
            </a:lvl1pPr>
            <a:lvl2pPr marL="173034" marR="0" indent="-173034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lvl2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3162047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87" b="32518"/>
          <a:stretch/>
        </p:blipFill>
        <p:spPr>
          <a:xfrm>
            <a:off x="3586482" y="549848"/>
            <a:ext cx="5557520" cy="459365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726050"/>
            <a:ext cx="486170" cy="19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2809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pic>
        <p:nvPicPr>
          <p:cNvPr id="91" name="Picture 9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587" y="4378561"/>
            <a:ext cx="566641" cy="52823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4613683"/>
            <a:ext cx="486170" cy="19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981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</a:p>
        </p:txBody>
      </p:sp>
    </p:spTree>
    <p:extLst>
      <p:ext uri="{BB962C8B-B14F-4D97-AF65-F5344CB8AC3E}">
        <p14:creationId xmlns:p14="http://schemas.microsoft.com/office/powerpoint/2010/main" val="1840372833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© IBM 2018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760" y="4388571"/>
            <a:ext cx="566641" cy="52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06146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© IBM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277769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>
                    <a:alpha val="20000"/>
                  </a:srgbClr>
                </a:solidFill>
              </a:rPr>
              <a:t>© IBM 2018</a:t>
            </a:r>
            <a:endParaRPr lang="en-US">
              <a:solidFill>
                <a:srgbClr val="FFFFFF">
                  <a:alpha val="20000"/>
                </a:srgb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707262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© IBM 2018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8803686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© IBM 2018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54463788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7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© IBM 2018</a:t>
            </a:r>
          </a:p>
        </p:txBody>
      </p:sp>
    </p:spTree>
    <p:extLst>
      <p:ext uri="{BB962C8B-B14F-4D97-AF65-F5344CB8AC3E}">
        <p14:creationId xmlns:p14="http://schemas.microsoft.com/office/powerpoint/2010/main" val="3317828849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© IBM 2018</a:t>
            </a:r>
          </a:p>
        </p:txBody>
      </p:sp>
    </p:spTree>
    <p:extLst>
      <p:ext uri="{BB962C8B-B14F-4D97-AF65-F5344CB8AC3E}">
        <p14:creationId xmlns:p14="http://schemas.microsoft.com/office/powerpoint/2010/main" val="1286411550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© IBM 2018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8599848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© IBM 2018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315300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© IBM 2018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1943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</a:p>
        </p:txBody>
      </p:sp>
    </p:spTree>
    <p:extLst>
      <p:ext uri="{BB962C8B-B14F-4D97-AF65-F5344CB8AC3E}">
        <p14:creationId xmlns:p14="http://schemas.microsoft.com/office/powerpoint/2010/main" val="939236490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© IBM 2018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995791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© IBM 2018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678603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© IBM 2018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659025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© IBM 2018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188551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© IBM 2018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209991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© IBM 2018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8991413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© IBM 2018</a:t>
            </a:r>
          </a:p>
        </p:txBody>
      </p:sp>
    </p:spTree>
    <p:extLst>
      <p:ext uri="{BB962C8B-B14F-4D97-AF65-F5344CB8AC3E}">
        <p14:creationId xmlns:p14="http://schemas.microsoft.com/office/powerpoint/2010/main" val="2825869189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© IBM 2018</a:t>
            </a:r>
          </a:p>
        </p:txBody>
      </p:sp>
    </p:spTree>
    <p:extLst>
      <p:ext uri="{BB962C8B-B14F-4D97-AF65-F5344CB8AC3E}">
        <p14:creationId xmlns:p14="http://schemas.microsoft.com/office/powerpoint/2010/main" val="3719023280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© IBM 2018</a:t>
            </a:r>
          </a:p>
        </p:txBody>
      </p:sp>
    </p:spTree>
    <p:extLst>
      <p:ext uri="{BB962C8B-B14F-4D97-AF65-F5344CB8AC3E}">
        <p14:creationId xmlns:p14="http://schemas.microsoft.com/office/powerpoint/2010/main" val="2923206316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© IBM 2018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4700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Watson OpenScale / © 2019 IBM Corporation / Some content IBM Confidential, as marked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2303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2881980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© IBM 2018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1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048492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053303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© IBM 2018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54947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374890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685659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© IBM 2018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374553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© IBM 2018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105434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© IBM 2018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535829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© IBM 2018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76737145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© IBM 2018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2" indent="-117472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3123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492780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© IBM 2018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968597505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© IBM 2018</a:t>
            </a:r>
          </a:p>
        </p:txBody>
      </p:sp>
    </p:spTree>
    <p:extLst>
      <p:ext uri="{BB962C8B-B14F-4D97-AF65-F5344CB8AC3E}">
        <p14:creationId xmlns:p14="http://schemas.microsoft.com/office/powerpoint/2010/main" val="3506271347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4475264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>
                    <a:alpha val="20000"/>
                  </a:srgbClr>
                </a:solidFill>
              </a:rPr>
              <a:t>© IBM 2018</a:t>
            </a:r>
            <a:endParaRPr lang="en-US">
              <a:solidFill>
                <a:srgbClr val="FFFFFF">
                  <a:alpha val="20000"/>
                </a:srgb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8921307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475" y="2211396"/>
            <a:ext cx="2941052" cy="366378"/>
          </a:xfrm>
          <a:prstGeom prst="rect">
            <a:avLst/>
          </a:prstGeom>
        </p:spPr>
      </p:pic>
      <p:sp>
        <p:nvSpPr>
          <p:cNvPr id="3" name="Title 4"/>
          <p:cNvSpPr txBox="1">
            <a:spLocks/>
          </p:cNvSpPr>
          <p:nvPr userDrawn="1"/>
        </p:nvSpPr>
        <p:spPr>
          <a:xfrm>
            <a:off x="2514600" y="2394585"/>
            <a:ext cx="4114800" cy="81534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algn="ctr"/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Get started today </a:t>
            </a:r>
            <a:r>
              <a:rPr lang="en-US" sz="1400" dirty="0">
                <a:solidFill>
                  <a:srgbClr val="054ADA"/>
                </a:solidFill>
                <a:hlinkClick r:id="rId3"/>
              </a:rPr>
              <a:t>www.</a:t>
            </a:r>
            <a:r>
              <a:rPr lang="en-US" sz="1400" dirty="0">
                <a:solidFill>
                  <a:srgbClr val="054ADA"/>
                </a:solidFill>
                <a:ea typeface="IBM Plex Sans Regular" charset="0"/>
                <a:cs typeface="IBM Plex Sans Regular" charset="0"/>
                <a:hlinkClick r:id="rId3"/>
              </a:rPr>
              <a:t>ibm.com/watson/box</a:t>
            </a:r>
            <a:endParaRPr lang="en-US" sz="1400" dirty="0">
              <a:solidFill>
                <a:srgbClr val="054ADA"/>
              </a:solidFill>
              <a:ea typeface="IBM Plex Sans Regular" charset="0"/>
              <a:cs typeface="IBM Plex Sans Regular" charset="0"/>
            </a:endParaRPr>
          </a:p>
          <a:p>
            <a:pPr algn="ctr"/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680626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519363" y="5647182"/>
            <a:ext cx="914400" cy="201168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Presentation Title</a:t>
            </a:r>
          </a:p>
          <a:p>
            <a:fld id="{A54D88A9-9A50-479F-BEA4-4E7DD436D170}" type="datetime1">
              <a:rPr lang="en-US" smtClean="0">
                <a:solidFill>
                  <a:srgbClr val="000000"/>
                </a:solidFill>
              </a:rPr>
              <a:pPr/>
              <a:t>12/10/19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04950" y="5647182"/>
            <a:ext cx="685800" cy="201168"/>
          </a:xfrm>
        </p:spPr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IBM</a:t>
            </a:r>
            <a:endParaRPr lang="en-US" dirty="0">
              <a:solidFill>
                <a:srgbClr val="FFFFFF">
                  <a:alpha val="2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53482" y="5647509"/>
            <a:ext cx="457200" cy="201168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Page </a:t>
            </a:r>
            <a:fld id="{E4DBDE34-E9B5-E04F-B662-69720E4BCB53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99636" y="2214873"/>
            <a:ext cx="1744732" cy="71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013591"/>
      </p:ext>
    </p:extLst>
  </p:cSld>
  <p:clrMapOvr>
    <a:masterClrMapping/>
  </p:clrMapOvr>
  <p:transition>
    <p:fad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8 Title/Text only (standard siz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>
                    <a:alpha val="20000"/>
                  </a:srgbClr>
                </a:solidFill>
              </a:rPr>
              <a:t>© Copyright IBM Corporation 2016 </a:t>
            </a:r>
            <a:endParaRPr lang="en-US">
              <a:solidFill>
                <a:srgbClr val="FFFFFF">
                  <a:alpha val="2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7012" y="179388"/>
            <a:ext cx="429768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46929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435" y="4071328"/>
            <a:ext cx="811723" cy="756705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3977"/>
            <a:ext cx="8686800" cy="3797300"/>
          </a:xfrm>
        </p:spPr>
        <p:txBody>
          <a:bodyPr/>
          <a:lstStyle>
            <a:lvl1pPr>
              <a:defRPr sz="6600"/>
            </a:lvl1pPr>
            <a:lvl2pPr marL="173034" marR="0" indent="-173034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lvl2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5838273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87" b="32518"/>
          <a:stretch/>
        </p:blipFill>
        <p:spPr>
          <a:xfrm>
            <a:off x="3586482" y="549848"/>
            <a:ext cx="5557520" cy="459365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726050"/>
            <a:ext cx="486170" cy="19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21852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pic>
        <p:nvPicPr>
          <p:cNvPr id="91" name="Picture 9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587" y="4378561"/>
            <a:ext cx="566641" cy="52823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4613683"/>
            <a:ext cx="486170" cy="19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38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511540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r>
              <a:rPr lang="en-US"/>
              <a:t>IBM Watson / Beth Smith Comms / September 2018 / © 2018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760" y="4388571"/>
            <a:ext cx="566641" cy="52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24671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r>
              <a:rPr lang="en-US"/>
              <a:t>IBM Watson / Beth Smith Comms / September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153798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Watson / Beth Smith Comms / September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612263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r>
              <a:rPr lang="en-US"/>
              <a:t>IBM Watson / Beth Smith Comms / September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397402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r>
              <a:rPr lang="en-US"/>
              <a:t>IBM Watson / Beth Smith Comms / September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7839871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7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Watson / Beth Smith Comms / September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08023888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r>
              <a:rPr lang="en-US"/>
              <a:t>IBM Watson / Beth Smith Comms / September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06881195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Watson / Beth Smith Comms / September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992342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Watson / Beth Smith Comms / September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888728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Watson / Beth Smith Comms / September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8396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92240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Watson / Beth Smith Comms / September 2018 / © 2018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827835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Watson / Beth Smith Comms / September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69542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Watson / Beth Smith Comms / September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853464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Watson / Beth Smith Comms / September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611149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Watson / Beth Smith Comms / September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071965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Watson / Beth Smith Comms / September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5630310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Watson / Beth Smith Comms / September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90867252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Watson / Beth Smith Comms / September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87037294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Watson / Beth Smith Comms / September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97725308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Watson / Beth Smith Comms / September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06297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</a:p>
        </p:txBody>
      </p:sp>
    </p:spTree>
    <p:extLst>
      <p:ext uri="{BB962C8B-B14F-4D97-AF65-F5344CB8AC3E}">
        <p14:creationId xmlns:p14="http://schemas.microsoft.com/office/powerpoint/2010/main" val="115969490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Watson / Beth Smith Comms / September 2018 / © 2018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1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433788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159579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Watson / Beth Smith Comms / September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554456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398339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69268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Watson / Beth Smith Comms / September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24217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Watson / Beth Smith Comms / September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088495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Watson / Beth Smith Comms / September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86879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Watson / Beth Smith Comms / September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80199369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Watson / Beth Smith Comms / September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2" indent="-117472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9028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</a:p>
        </p:txBody>
      </p:sp>
    </p:spTree>
    <p:extLst>
      <p:ext uri="{BB962C8B-B14F-4D97-AF65-F5344CB8AC3E}">
        <p14:creationId xmlns:p14="http://schemas.microsoft.com/office/powerpoint/2010/main" val="1331550601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Watson / Beth Smith Comms / September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187564214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Watson / Beth Smith Comms / September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22507047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5566183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Watson / Beth Smith Comms / September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9781936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475" y="2211396"/>
            <a:ext cx="2941052" cy="366378"/>
          </a:xfrm>
          <a:prstGeom prst="rect">
            <a:avLst/>
          </a:prstGeom>
        </p:spPr>
      </p:pic>
      <p:sp>
        <p:nvSpPr>
          <p:cNvPr id="3" name="Title 4"/>
          <p:cNvSpPr txBox="1">
            <a:spLocks/>
          </p:cNvSpPr>
          <p:nvPr userDrawn="1"/>
        </p:nvSpPr>
        <p:spPr>
          <a:xfrm>
            <a:off x="2514600" y="2394585"/>
            <a:ext cx="4114800" cy="81534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algn="ctr"/>
            <a:br>
              <a:rPr lang="en-US" sz="1400" dirty="0"/>
            </a:br>
            <a:br>
              <a:rPr lang="en-US" sz="1400" dirty="0"/>
            </a:br>
            <a:r>
              <a:rPr lang="en-US" sz="1400" dirty="0">
                <a:solidFill>
                  <a:schemeClr val="bg2"/>
                </a:solidFill>
              </a:rPr>
              <a:t>Get started today </a:t>
            </a:r>
            <a:r>
              <a:rPr lang="en-US" sz="1400" dirty="0" err="1">
                <a:solidFill>
                  <a:srgbClr val="054ADA"/>
                </a:solidFill>
                <a:hlinkClick r:id="rId3"/>
              </a:rPr>
              <a:t>www.</a:t>
            </a:r>
            <a:r>
              <a:rPr lang="en-US" sz="1400" dirty="0" err="1">
                <a:solidFill>
                  <a:srgbClr val="054ADA"/>
                </a:solidFill>
                <a:ea typeface="IBM Plex Sans Regular" charset="0"/>
                <a:cs typeface="IBM Plex Sans Regular" charset="0"/>
                <a:hlinkClick r:id="rId3"/>
              </a:rPr>
              <a:t>ibm.com</a:t>
            </a:r>
            <a:r>
              <a:rPr lang="en-US" sz="1400" dirty="0">
                <a:solidFill>
                  <a:srgbClr val="054ADA"/>
                </a:solidFill>
                <a:ea typeface="IBM Plex Sans Regular" charset="0"/>
                <a:cs typeface="IBM Plex Sans Regular" charset="0"/>
                <a:hlinkClick r:id="rId3"/>
              </a:rPr>
              <a:t>/</a:t>
            </a:r>
            <a:r>
              <a:rPr lang="en-US" sz="1400" dirty="0" err="1">
                <a:solidFill>
                  <a:srgbClr val="054ADA"/>
                </a:solidFill>
                <a:ea typeface="IBM Plex Sans Regular" charset="0"/>
                <a:cs typeface="IBM Plex Sans Regular" charset="0"/>
                <a:hlinkClick r:id="rId3"/>
              </a:rPr>
              <a:t>watson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74290911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435" y="4071328"/>
            <a:ext cx="811723" cy="756705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3977"/>
            <a:ext cx="8686800" cy="3797300"/>
          </a:xfrm>
        </p:spPr>
        <p:txBody>
          <a:bodyPr/>
          <a:lstStyle>
            <a:lvl1pPr>
              <a:defRPr sz="6600"/>
            </a:lvl1pPr>
            <a:lvl2pPr marL="173034" marR="0" indent="-173034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lvl2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3319899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87" b="32518"/>
          <a:stretch/>
        </p:blipFill>
        <p:spPr>
          <a:xfrm>
            <a:off x="3586482" y="549848"/>
            <a:ext cx="5557520" cy="459365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726050"/>
            <a:ext cx="486170" cy="19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83223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pic>
        <p:nvPicPr>
          <p:cNvPr id="91" name="Picture 9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587" y="4378561"/>
            <a:ext cx="566641" cy="52823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4613683"/>
            <a:ext cx="486170" cy="19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54368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© IBM 2018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760" y="4388571"/>
            <a:ext cx="566641" cy="52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09930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© IBM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6989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65620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>
                    <a:alpha val="20000"/>
                  </a:srgbClr>
                </a:solidFill>
              </a:rPr>
              <a:t>© IBM 2018</a:t>
            </a:r>
            <a:endParaRPr lang="en-US">
              <a:solidFill>
                <a:srgbClr val="FFFFFF">
                  <a:alpha val="20000"/>
                </a:srgb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949171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© IBM 2018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9726813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© IBM 2018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815506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7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© IBM 2018</a:t>
            </a:r>
          </a:p>
        </p:txBody>
      </p:sp>
    </p:spTree>
    <p:extLst>
      <p:ext uri="{BB962C8B-B14F-4D97-AF65-F5344CB8AC3E}">
        <p14:creationId xmlns:p14="http://schemas.microsoft.com/office/powerpoint/2010/main" val="2320409088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© IBM 2018</a:t>
            </a:r>
          </a:p>
        </p:txBody>
      </p:sp>
    </p:spTree>
    <p:extLst>
      <p:ext uri="{BB962C8B-B14F-4D97-AF65-F5344CB8AC3E}">
        <p14:creationId xmlns:p14="http://schemas.microsoft.com/office/powerpoint/2010/main" val="3235905852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© IBM 2018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0702176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© IBM 2018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936388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© IBM 2018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84528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© IBM 2018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67276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© IBM 2018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6365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69309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© IBM 2018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83196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© IBM 2018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796893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© IBM 2018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56104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© IBM 2018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9718526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© IBM 2018</a:t>
            </a:r>
          </a:p>
        </p:txBody>
      </p:sp>
    </p:spTree>
    <p:extLst>
      <p:ext uri="{BB962C8B-B14F-4D97-AF65-F5344CB8AC3E}">
        <p14:creationId xmlns:p14="http://schemas.microsoft.com/office/powerpoint/2010/main" val="1935666841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© IBM 2018</a:t>
            </a:r>
          </a:p>
        </p:txBody>
      </p:sp>
    </p:spTree>
    <p:extLst>
      <p:ext uri="{BB962C8B-B14F-4D97-AF65-F5344CB8AC3E}">
        <p14:creationId xmlns:p14="http://schemas.microsoft.com/office/powerpoint/2010/main" val="2357750112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© IBM 2018</a:t>
            </a:r>
          </a:p>
        </p:txBody>
      </p:sp>
    </p:spTree>
    <p:extLst>
      <p:ext uri="{BB962C8B-B14F-4D97-AF65-F5344CB8AC3E}">
        <p14:creationId xmlns:p14="http://schemas.microsoft.com/office/powerpoint/2010/main" val="4176111527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© IBM 2018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6193818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© IBM 2018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1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017204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3189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96033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© IBM 2018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742418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399955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605531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© IBM 2018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83873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© IBM 2018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077981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© IBM 2018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077009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© IBM 2018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11206490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© IBM 2018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2" indent="-117472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933967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© IBM 2018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785192666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© IBM 2018</a:t>
            </a:r>
          </a:p>
        </p:txBody>
      </p:sp>
    </p:spTree>
    <p:extLst>
      <p:ext uri="{BB962C8B-B14F-4D97-AF65-F5344CB8AC3E}">
        <p14:creationId xmlns:p14="http://schemas.microsoft.com/office/powerpoint/2010/main" val="37152727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742464332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7202747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>
                    <a:alpha val="20000"/>
                  </a:srgbClr>
                </a:solidFill>
              </a:rPr>
              <a:t>© IBM 2018</a:t>
            </a:r>
            <a:endParaRPr lang="en-US">
              <a:solidFill>
                <a:srgbClr val="FFFFFF">
                  <a:alpha val="20000"/>
                </a:srgb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689246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475" y="2211396"/>
            <a:ext cx="2941052" cy="366378"/>
          </a:xfrm>
          <a:prstGeom prst="rect">
            <a:avLst/>
          </a:prstGeom>
        </p:spPr>
      </p:pic>
      <p:sp>
        <p:nvSpPr>
          <p:cNvPr id="3" name="Title 4"/>
          <p:cNvSpPr txBox="1">
            <a:spLocks/>
          </p:cNvSpPr>
          <p:nvPr userDrawn="1"/>
        </p:nvSpPr>
        <p:spPr>
          <a:xfrm>
            <a:off x="2514600" y="2394585"/>
            <a:ext cx="4114800" cy="81534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algn="ctr"/>
            <a:br>
              <a:rPr lang="en-US" sz="1400" dirty="0">
                <a:solidFill>
                  <a:srgbClr val="FFFFFF"/>
                </a:solidFill>
              </a:rPr>
            </a:b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Get started today </a:t>
            </a:r>
            <a:r>
              <a:rPr lang="en-US" sz="1400" dirty="0">
                <a:solidFill>
                  <a:srgbClr val="054ADA"/>
                </a:solidFill>
                <a:hlinkClick r:id="rId3"/>
              </a:rPr>
              <a:t>www.</a:t>
            </a:r>
            <a:r>
              <a:rPr lang="en-US" sz="1400" dirty="0">
                <a:solidFill>
                  <a:srgbClr val="054ADA"/>
                </a:solidFill>
                <a:ea typeface="IBM Plex Sans Regular" charset="0"/>
                <a:cs typeface="IBM Plex Sans Regular" charset="0"/>
                <a:hlinkClick r:id="rId3"/>
              </a:rPr>
              <a:t>ibm.com/watson/box</a:t>
            </a:r>
            <a:endParaRPr lang="en-US" sz="1400" dirty="0">
              <a:solidFill>
                <a:srgbClr val="054ADA"/>
              </a:solidFill>
              <a:ea typeface="IBM Plex Sans Regular" charset="0"/>
              <a:cs typeface="IBM Plex Sans Regular" charset="0"/>
            </a:endParaRPr>
          </a:p>
          <a:p>
            <a:pPr algn="ctr"/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009841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519363" y="5647182"/>
            <a:ext cx="914400" cy="201168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Presentation Title</a:t>
            </a:r>
          </a:p>
          <a:p>
            <a:fld id="{A54D88A9-9A50-479F-BEA4-4E7DD436D170}" type="datetime1">
              <a:rPr lang="en-US" smtClean="0">
                <a:solidFill>
                  <a:srgbClr val="000000"/>
                </a:solidFill>
              </a:rPr>
              <a:pPr/>
              <a:t>12/10/19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04950" y="5647182"/>
            <a:ext cx="685800" cy="201168"/>
          </a:xfrm>
        </p:spPr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IBM</a:t>
            </a:r>
            <a:endParaRPr lang="en-US" dirty="0">
              <a:solidFill>
                <a:srgbClr val="FFFFFF">
                  <a:alpha val="2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53482" y="5647509"/>
            <a:ext cx="457200" cy="201168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Page </a:t>
            </a:r>
            <a:fld id="{E4DBDE34-E9B5-E04F-B662-69720E4BCB53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99636" y="2214873"/>
            <a:ext cx="1744732" cy="71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11926"/>
      </p:ext>
    </p:extLst>
  </p:cSld>
  <p:clrMapOvr>
    <a:masterClrMapping/>
  </p:clrMapOvr>
  <p:transition>
    <p:fade/>
  </p:transition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8 Title/Text only (standard siz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>
                    <a:alpha val="20000"/>
                  </a:srgbClr>
                </a:solidFill>
              </a:rPr>
              <a:t>© Copyright IBM Corporation 2016 </a:t>
            </a:r>
            <a:endParaRPr lang="en-US">
              <a:solidFill>
                <a:srgbClr val="FFFFFF">
                  <a:alpha val="2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7012" y="179388"/>
            <a:ext cx="4297680" cy="434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264616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01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1661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337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213487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</a:p>
        </p:txBody>
      </p:sp>
    </p:spTree>
    <p:extLst>
      <p:ext uri="{BB962C8B-B14F-4D97-AF65-F5344CB8AC3E}">
        <p14:creationId xmlns:p14="http://schemas.microsoft.com/office/powerpoint/2010/main" val="21350569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0941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2858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3344" y="2964562"/>
            <a:ext cx="1990020" cy="81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8822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40033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1300"/>
            <a:ext cx="521589" cy="2114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747" y="4604932"/>
            <a:ext cx="1574103" cy="398967"/>
          </a:xfrm>
          <a:prstGeom prst="rect">
            <a:avLst/>
          </a:prstGeom>
        </p:spPr>
      </p:pic>
      <p:pic>
        <p:nvPicPr>
          <p:cNvPr id="7" name="BCK_PEG_[01]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7298" y="1621624"/>
            <a:ext cx="2149404" cy="19002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60350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25756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2034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Watson OpenScale / © 2019 IBM Corporation / Some content IBM Confidential, as marked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93042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63156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56515437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3381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038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96946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98220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98903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6524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52472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914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Watson OpenScale / © 2019 IBM Corporation / Some content IBM Confidential, as marked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6752557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7322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71696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618308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06954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63555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47684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997114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5893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35002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96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1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</a:p>
        </p:txBody>
      </p:sp>
    </p:spTree>
    <p:extLst>
      <p:ext uri="{BB962C8B-B14F-4D97-AF65-F5344CB8AC3E}">
        <p14:creationId xmlns:p14="http://schemas.microsoft.com/office/powerpoint/2010/main" val="36601713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5322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12192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90001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04835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04229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27046409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254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08651536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23407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5922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Watson OpenScale / © 2019 IBM Corporation / Some content IBM Confidential, as marked</a:t>
            </a:r>
          </a:p>
        </p:txBody>
      </p:sp>
    </p:spTree>
    <p:extLst>
      <p:ext uri="{BB962C8B-B14F-4D97-AF65-F5344CB8AC3E}">
        <p14:creationId xmlns:p14="http://schemas.microsoft.com/office/powerpoint/2010/main" val="125680613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829499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865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224" y="405272"/>
            <a:ext cx="4297421" cy="3687650"/>
          </a:xfrm>
          <a:prstGeom prst="rect">
            <a:avLst/>
          </a:prstGeom>
        </p:spPr>
      </p:pic>
      <p:pic>
        <p:nvPicPr>
          <p:cNvPr id="9" name="Picture 8" descr="ibm_gry.png"/>
          <p:cNvPicPr>
            <a:picLocks noChangeAspect="1"/>
          </p:cNvPicPr>
          <p:nvPr userDrawn="1"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0045"/>
            <a:ext cx="521589" cy="2114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684" y="4584701"/>
            <a:ext cx="1620427" cy="4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995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42031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08104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68293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4494907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9824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6361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3762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47501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391761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858454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0921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0520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0182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87260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30447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1286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659833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53604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282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52116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38711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32418"/>
            <a:ext cx="20574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058252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14879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80535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69279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6750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74989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32970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112024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240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26" Type="http://schemas.openxmlformats.org/officeDocument/2006/relationships/slideLayout" Target="../slideLayouts/slideLayout62.xml"/><Relationship Id="rId3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57.xml"/><Relationship Id="rId34" Type="http://schemas.openxmlformats.org/officeDocument/2006/relationships/slideLayout" Target="../slideLayouts/slideLayout70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5" Type="http://schemas.openxmlformats.org/officeDocument/2006/relationships/slideLayout" Target="../slideLayouts/slideLayout61.xml"/><Relationship Id="rId3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6.xml"/><Relationship Id="rId29" Type="http://schemas.openxmlformats.org/officeDocument/2006/relationships/slideLayout" Target="../slideLayouts/slideLayout65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60.xml"/><Relationship Id="rId32" Type="http://schemas.openxmlformats.org/officeDocument/2006/relationships/slideLayout" Target="../slideLayouts/slideLayout68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9.xml"/><Relationship Id="rId28" Type="http://schemas.openxmlformats.org/officeDocument/2006/relationships/slideLayout" Target="../slideLayouts/slideLayout64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31" Type="http://schemas.openxmlformats.org/officeDocument/2006/relationships/slideLayout" Target="../slideLayouts/slideLayout67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8.xml"/><Relationship Id="rId27" Type="http://schemas.openxmlformats.org/officeDocument/2006/relationships/slideLayout" Target="../slideLayouts/slideLayout63.xml"/><Relationship Id="rId30" Type="http://schemas.openxmlformats.org/officeDocument/2006/relationships/slideLayout" Target="../slideLayouts/slideLayout66.xml"/><Relationship Id="rId35" Type="http://schemas.openxmlformats.org/officeDocument/2006/relationships/slideLayout" Target="../slideLayouts/slideLayout71.xml"/><Relationship Id="rId8" Type="http://schemas.openxmlformats.org/officeDocument/2006/relationships/slideLayout" Target="../slideLayouts/slideLayout44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9.xml"/><Relationship Id="rId26" Type="http://schemas.openxmlformats.org/officeDocument/2006/relationships/slideLayout" Target="../slideLayouts/slideLayout97.xml"/><Relationship Id="rId3" Type="http://schemas.openxmlformats.org/officeDocument/2006/relationships/slideLayout" Target="../slideLayouts/slideLayout74.xml"/><Relationship Id="rId21" Type="http://schemas.openxmlformats.org/officeDocument/2006/relationships/slideLayout" Target="../slideLayouts/slideLayout92.xml"/><Relationship Id="rId34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8.xml"/><Relationship Id="rId25" Type="http://schemas.openxmlformats.org/officeDocument/2006/relationships/slideLayout" Target="../slideLayouts/slideLayout96.xml"/><Relationship Id="rId33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87.xml"/><Relationship Id="rId20" Type="http://schemas.openxmlformats.org/officeDocument/2006/relationships/slideLayout" Target="../slideLayouts/slideLayout91.xml"/><Relationship Id="rId29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24" Type="http://schemas.openxmlformats.org/officeDocument/2006/relationships/slideLayout" Target="../slideLayouts/slideLayout95.xml"/><Relationship Id="rId32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6.xml"/><Relationship Id="rId23" Type="http://schemas.openxmlformats.org/officeDocument/2006/relationships/slideLayout" Target="../slideLayouts/slideLayout94.xml"/><Relationship Id="rId28" Type="http://schemas.openxmlformats.org/officeDocument/2006/relationships/slideLayout" Target="../slideLayouts/slideLayout99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90.xml"/><Relationship Id="rId31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93.xml"/><Relationship Id="rId27" Type="http://schemas.openxmlformats.org/officeDocument/2006/relationships/slideLayout" Target="../slideLayouts/slideLayout98.xml"/><Relationship Id="rId30" Type="http://schemas.openxmlformats.org/officeDocument/2006/relationships/slideLayout" Target="../slideLayouts/slideLayout101.xml"/><Relationship Id="rId35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79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9.xml"/><Relationship Id="rId18" Type="http://schemas.openxmlformats.org/officeDocument/2006/relationships/slideLayout" Target="../slideLayouts/slideLayout124.xml"/><Relationship Id="rId26" Type="http://schemas.openxmlformats.org/officeDocument/2006/relationships/slideLayout" Target="../slideLayouts/slideLayout132.xml"/><Relationship Id="rId3" Type="http://schemas.openxmlformats.org/officeDocument/2006/relationships/slideLayout" Target="../slideLayouts/slideLayout109.xml"/><Relationship Id="rId21" Type="http://schemas.openxmlformats.org/officeDocument/2006/relationships/slideLayout" Target="../slideLayouts/slideLayout127.xml"/><Relationship Id="rId34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17" Type="http://schemas.openxmlformats.org/officeDocument/2006/relationships/slideLayout" Target="../slideLayouts/slideLayout123.xml"/><Relationship Id="rId25" Type="http://schemas.openxmlformats.org/officeDocument/2006/relationships/slideLayout" Target="../slideLayouts/slideLayout131.xml"/><Relationship Id="rId33" Type="http://schemas.openxmlformats.org/officeDocument/2006/relationships/slideLayout" Target="../slideLayouts/slideLayout139.xml"/><Relationship Id="rId2" Type="http://schemas.openxmlformats.org/officeDocument/2006/relationships/slideLayout" Target="../slideLayouts/slideLayout108.xml"/><Relationship Id="rId16" Type="http://schemas.openxmlformats.org/officeDocument/2006/relationships/slideLayout" Target="../slideLayouts/slideLayout122.xml"/><Relationship Id="rId20" Type="http://schemas.openxmlformats.org/officeDocument/2006/relationships/slideLayout" Target="../slideLayouts/slideLayout126.xml"/><Relationship Id="rId29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24" Type="http://schemas.openxmlformats.org/officeDocument/2006/relationships/slideLayout" Target="../slideLayouts/slideLayout130.xml"/><Relationship Id="rId32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21.xml"/><Relationship Id="rId23" Type="http://schemas.openxmlformats.org/officeDocument/2006/relationships/slideLayout" Target="../slideLayouts/slideLayout129.xml"/><Relationship Id="rId28" Type="http://schemas.openxmlformats.org/officeDocument/2006/relationships/slideLayout" Target="../slideLayouts/slideLayout134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116.xml"/><Relationship Id="rId19" Type="http://schemas.openxmlformats.org/officeDocument/2006/relationships/slideLayout" Target="../slideLayouts/slideLayout125.xml"/><Relationship Id="rId31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20.xml"/><Relationship Id="rId22" Type="http://schemas.openxmlformats.org/officeDocument/2006/relationships/slideLayout" Target="../slideLayouts/slideLayout128.xml"/><Relationship Id="rId27" Type="http://schemas.openxmlformats.org/officeDocument/2006/relationships/slideLayout" Target="../slideLayouts/slideLayout133.xml"/><Relationship Id="rId30" Type="http://schemas.openxmlformats.org/officeDocument/2006/relationships/slideLayout" Target="../slideLayouts/slideLayout136.xml"/><Relationship Id="rId35" Type="http://schemas.openxmlformats.org/officeDocument/2006/relationships/slideLayout" Target="../slideLayouts/slideLayout141.xml"/><Relationship Id="rId8" Type="http://schemas.openxmlformats.org/officeDocument/2006/relationships/slideLayout" Target="../slideLayouts/slideLayout114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4.xml"/><Relationship Id="rId18" Type="http://schemas.openxmlformats.org/officeDocument/2006/relationships/slideLayout" Target="../slideLayouts/slideLayout159.xml"/><Relationship Id="rId26" Type="http://schemas.openxmlformats.org/officeDocument/2006/relationships/slideLayout" Target="../slideLayouts/slideLayout167.xml"/><Relationship Id="rId3" Type="http://schemas.openxmlformats.org/officeDocument/2006/relationships/slideLayout" Target="../slideLayouts/slideLayout144.xml"/><Relationship Id="rId21" Type="http://schemas.openxmlformats.org/officeDocument/2006/relationships/slideLayout" Target="../slideLayouts/slideLayout162.xml"/><Relationship Id="rId34" Type="http://schemas.openxmlformats.org/officeDocument/2006/relationships/slideLayout" Target="../slideLayouts/slideLayout175.xml"/><Relationship Id="rId7" Type="http://schemas.openxmlformats.org/officeDocument/2006/relationships/slideLayout" Target="../slideLayouts/slideLayout148.xml"/><Relationship Id="rId12" Type="http://schemas.openxmlformats.org/officeDocument/2006/relationships/slideLayout" Target="../slideLayouts/slideLayout153.xml"/><Relationship Id="rId17" Type="http://schemas.openxmlformats.org/officeDocument/2006/relationships/slideLayout" Target="../slideLayouts/slideLayout158.xml"/><Relationship Id="rId25" Type="http://schemas.openxmlformats.org/officeDocument/2006/relationships/slideLayout" Target="../slideLayouts/slideLayout166.xml"/><Relationship Id="rId33" Type="http://schemas.openxmlformats.org/officeDocument/2006/relationships/slideLayout" Target="../slideLayouts/slideLayout174.xml"/><Relationship Id="rId2" Type="http://schemas.openxmlformats.org/officeDocument/2006/relationships/slideLayout" Target="../slideLayouts/slideLayout143.xml"/><Relationship Id="rId16" Type="http://schemas.openxmlformats.org/officeDocument/2006/relationships/slideLayout" Target="../slideLayouts/slideLayout157.xml"/><Relationship Id="rId20" Type="http://schemas.openxmlformats.org/officeDocument/2006/relationships/slideLayout" Target="../slideLayouts/slideLayout161.xml"/><Relationship Id="rId29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42.xml"/><Relationship Id="rId6" Type="http://schemas.openxmlformats.org/officeDocument/2006/relationships/slideLayout" Target="../slideLayouts/slideLayout147.xml"/><Relationship Id="rId11" Type="http://schemas.openxmlformats.org/officeDocument/2006/relationships/slideLayout" Target="../slideLayouts/slideLayout152.xml"/><Relationship Id="rId24" Type="http://schemas.openxmlformats.org/officeDocument/2006/relationships/slideLayout" Target="../slideLayouts/slideLayout165.xml"/><Relationship Id="rId32" Type="http://schemas.openxmlformats.org/officeDocument/2006/relationships/slideLayout" Target="../slideLayouts/slideLayout173.xml"/><Relationship Id="rId5" Type="http://schemas.openxmlformats.org/officeDocument/2006/relationships/slideLayout" Target="../slideLayouts/slideLayout146.xml"/><Relationship Id="rId15" Type="http://schemas.openxmlformats.org/officeDocument/2006/relationships/slideLayout" Target="../slideLayouts/slideLayout156.xml"/><Relationship Id="rId23" Type="http://schemas.openxmlformats.org/officeDocument/2006/relationships/slideLayout" Target="../slideLayouts/slideLayout164.xml"/><Relationship Id="rId28" Type="http://schemas.openxmlformats.org/officeDocument/2006/relationships/slideLayout" Target="../slideLayouts/slideLayout169.xml"/><Relationship Id="rId36" Type="http://schemas.openxmlformats.org/officeDocument/2006/relationships/theme" Target="../theme/theme5.xml"/><Relationship Id="rId10" Type="http://schemas.openxmlformats.org/officeDocument/2006/relationships/slideLayout" Target="../slideLayouts/slideLayout151.xml"/><Relationship Id="rId19" Type="http://schemas.openxmlformats.org/officeDocument/2006/relationships/slideLayout" Target="../slideLayouts/slideLayout160.xml"/><Relationship Id="rId31" Type="http://schemas.openxmlformats.org/officeDocument/2006/relationships/slideLayout" Target="../slideLayouts/slideLayout172.xml"/><Relationship Id="rId4" Type="http://schemas.openxmlformats.org/officeDocument/2006/relationships/slideLayout" Target="../slideLayouts/slideLayout145.xml"/><Relationship Id="rId9" Type="http://schemas.openxmlformats.org/officeDocument/2006/relationships/slideLayout" Target="../slideLayouts/slideLayout150.xml"/><Relationship Id="rId14" Type="http://schemas.openxmlformats.org/officeDocument/2006/relationships/slideLayout" Target="../slideLayouts/slideLayout155.xml"/><Relationship Id="rId22" Type="http://schemas.openxmlformats.org/officeDocument/2006/relationships/slideLayout" Target="../slideLayouts/slideLayout163.xml"/><Relationship Id="rId27" Type="http://schemas.openxmlformats.org/officeDocument/2006/relationships/slideLayout" Target="../slideLayouts/slideLayout168.xml"/><Relationship Id="rId30" Type="http://schemas.openxmlformats.org/officeDocument/2006/relationships/slideLayout" Target="../slideLayouts/slideLayout171.xml"/><Relationship Id="rId35" Type="http://schemas.openxmlformats.org/officeDocument/2006/relationships/slideLayout" Target="../slideLayouts/slideLayout176.xml"/><Relationship Id="rId8" Type="http://schemas.openxmlformats.org/officeDocument/2006/relationships/slideLayout" Target="../slideLayouts/slideLayout149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9.xml"/><Relationship Id="rId18" Type="http://schemas.openxmlformats.org/officeDocument/2006/relationships/slideLayout" Target="../slideLayouts/slideLayout194.xml"/><Relationship Id="rId26" Type="http://schemas.openxmlformats.org/officeDocument/2006/relationships/slideLayout" Target="../slideLayouts/slideLayout202.xml"/><Relationship Id="rId39" Type="http://schemas.openxmlformats.org/officeDocument/2006/relationships/slideLayout" Target="../slideLayouts/slideLayout215.xml"/><Relationship Id="rId21" Type="http://schemas.openxmlformats.org/officeDocument/2006/relationships/slideLayout" Target="../slideLayouts/slideLayout197.xml"/><Relationship Id="rId34" Type="http://schemas.openxmlformats.org/officeDocument/2006/relationships/slideLayout" Target="../slideLayouts/slideLayout210.xml"/><Relationship Id="rId7" Type="http://schemas.openxmlformats.org/officeDocument/2006/relationships/slideLayout" Target="../slideLayouts/slideLayout183.xml"/><Relationship Id="rId2" Type="http://schemas.openxmlformats.org/officeDocument/2006/relationships/slideLayout" Target="../slideLayouts/slideLayout178.xml"/><Relationship Id="rId16" Type="http://schemas.openxmlformats.org/officeDocument/2006/relationships/slideLayout" Target="../slideLayouts/slideLayout192.xml"/><Relationship Id="rId20" Type="http://schemas.openxmlformats.org/officeDocument/2006/relationships/slideLayout" Target="../slideLayouts/slideLayout196.xml"/><Relationship Id="rId29" Type="http://schemas.openxmlformats.org/officeDocument/2006/relationships/slideLayout" Target="../slideLayouts/slideLayout205.xml"/><Relationship Id="rId41" Type="http://schemas.openxmlformats.org/officeDocument/2006/relationships/theme" Target="../theme/theme6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24" Type="http://schemas.openxmlformats.org/officeDocument/2006/relationships/slideLayout" Target="../slideLayouts/slideLayout200.xml"/><Relationship Id="rId32" Type="http://schemas.openxmlformats.org/officeDocument/2006/relationships/slideLayout" Target="../slideLayouts/slideLayout208.xml"/><Relationship Id="rId37" Type="http://schemas.openxmlformats.org/officeDocument/2006/relationships/slideLayout" Target="../slideLayouts/slideLayout213.xml"/><Relationship Id="rId40" Type="http://schemas.openxmlformats.org/officeDocument/2006/relationships/slideLayout" Target="../slideLayouts/slideLayout216.xml"/><Relationship Id="rId5" Type="http://schemas.openxmlformats.org/officeDocument/2006/relationships/slideLayout" Target="../slideLayouts/slideLayout181.xml"/><Relationship Id="rId15" Type="http://schemas.openxmlformats.org/officeDocument/2006/relationships/slideLayout" Target="../slideLayouts/slideLayout191.xml"/><Relationship Id="rId23" Type="http://schemas.openxmlformats.org/officeDocument/2006/relationships/slideLayout" Target="../slideLayouts/slideLayout199.xml"/><Relationship Id="rId28" Type="http://schemas.openxmlformats.org/officeDocument/2006/relationships/slideLayout" Target="../slideLayouts/slideLayout204.xml"/><Relationship Id="rId36" Type="http://schemas.openxmlformats.org/officeDocument/2006/relationships/slideLayout" Target="../slideLayouts/slideLayout212.xml"/><Relationship Id="rId10" Type="http://schemas.openxmlformats.org/officeDocument/2006/relationships/slideLayout" Target="../slideLayouts/slideLayout186.xml"/><Relationship Id="rId19" Type="http://schemas.openxmlformats.org/officeDocument/2006/relationships/slideLayout" Target="../slideLayouts/slideLayout195.xml"/><Relationship Id="rId31" Type="http://schemas.openxmlformats.org/officeDocument/2006/relationships/slideLayout" Target="../slideLayouts/slideLayout207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Relationship Id="rId14" Type="http://schemas.openxmlformats.org/officeDocument/2006/relationships/slideLayout" Target="../slideLayouts/slideLayout190.xml"/><Relationship Id="rId22" Type="http://schemas.openxmlformats.org/officeDocument/2006/relationships/slideLayout" Target="../slideLayouts/slideLayout198.xml"/><Relationship Id="rId27" Type="http://schemas.openxmlformats.org/officeDocument/2006/relationships/slideLayout" Target="../slideLayouts/slideLayout203.xml"/><Relationship Id="rId30" Type="http://schemas.openxmlformats.org/officeDocument/2006/relationships/slideLayout" Target="../slideLayouts/slideLayout206.xml"/><Relationship Id="rId35" Type="http://schemas.openxmlformats.org/officeDocument/2006/relationships/slideLayout" Target="../slideLayouts/slideLayout211.xml"/><Relationship Id="rId8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79.xml"/><Relationship Id="rId12" Type="http://schemas.openxmlformats.org/officeDocument/2006/relationships/slideLayout" Target="../slideLayouts/slideLayout188.xml"/><Relationship Id="rId17" Type="http://schemas.openxmlformats.org/officeDocument/2006/relationships/slideLayout" Target="../slideLayouts/slideLayout193.xml"/><Relationship Id="rId25" Type="http://schemas.openxmlformats.org/officeDocument/2006/relationships/slideLayout" Target="../slideLayouts/slideLayout201.xml"/><Relationship Id="rId33" Type="http://schemas.openxmlformats.org/officeDocument/2006/relationships/slideLayout" Target="../slideLayouts/slideLayout209.xml"/><Relationship Id="rId38" Type="http://schemas.openxmlformats.org/officeDocument/2006/relationships/slideLayout" Target="../slideLayouts/slideLayout214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29.xml"/><Relationship Id="rId18" Type="http://schemas.openxmlformats.org/officeDocument/2006/relationships/slideLayout" Target="../slideLayouts/slideLayout234.xml"/><Relationship Id="rId26" Type="http://schemas.openxmlformats.org/officeDocument/2006/relationships/slideLayout" Target="../slideLayouts/slideLayout242.xml"/><Relationship Id="rId39" Type="http://schemas.openxmlformats.org/officeDocument/2006/relationships/theme" Target="../theme/theme7.xml"/><Relationship Id="rId21" Type="http://schemas.openxmlformats.org/officeDocument/2006/relationships/slideLayout" Target="../slideLayouts/slideLayout237.xml"/><Relationship Id="rId34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23.xml"/><Relationship Id="rId12" Type="http://schemas.openxmlformats.org/officeDocument/2006/relationships/slideLayout" Target="../slideLayouts/slideLayout228.xml"/><Relationship Id="rId17" Type="http://schemas.openxmlformats.org/officeDocument/2006/relationships/slideLayout" Target="../slideLayouts/slideLayout233.xml"/><Relationship Id="rId25" Type="http://schemas.openxmlformats.org/officeDocument/2006/relationships/slideLayout" Target="../slideLayouts/slideLayout241.xml"/><Relationship Id="rId33" Type="http://schemas.openxmlformats.org/officeDocument/2006/relationships/slideLayout" Target="../slideLayouts/slideLayout249.xml"/><Relationship Id="rId38" Type="http://schemas.openxmlformats.org/officeDocument/2006/relationships/slideLayout" Target="../slideLayouts/slideLayout254.xml"/><Relationship Id="rId2" Type="http://schemas.openxmlformats.org/officeDocument/2006/relationships/slideLayout" Target="../slideLayouts/slideLayout218.xml"/><Relationship Id="rId16" Type="http://schemas.openxmlformats.org/officeDocument/2006/relationships/slideLayout" Target="../slideLayouts/slideLayout232.xml"/><Relationship Id="rId20" Type="http://schemas.openxmlformats.org/officeDocument/2006/relationships/slideLayout" Target="../slideLayouts/slideLayout236.xml"/><Relationship Id="rId29" Type="http://schemas.openxmlformats.org/officeDocument/2006/relationships/slideLayout" Target="../slideLayouts/slideLayout245.xml"/><Relationship Id="rId1" Type="http://schemas.openxmlformats.org/officeDocument/2006/relationships/slideLayout" Target="../slideLayouts/slideLayout217.xml"/><Relationship Id="rId6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227.xml"/><Relationship Id="rId24" Type="http://schemas.openxmlformats.org/officeDocument/2006/relationships/slideLayout" Target="../slideLayouts/slideLayout240.xml"/><Relationship Id="rId32" Type="http://schemas.openxmlformats.org/officeDocument/2006/relationships/slideLayout" Target="../slideLayouts/slideLayout248.xml"/><Relationship Id="rId37" Type="http://schemas.openxmlformats.org/officeDocument/2006/relationships/slideLayout" Target="../slideLayouts/slideLayout253.xml"/><Relationship Id="rId5" Type="http://schemas.openxmlformats.org/officeDocument/2006/relationships/slideLayout" Target="../slideLayouts/slideLayout221.xml"/><Relationship Id="rId15" Type="http://schemas.openxmlformats.org/officeDocument/2006/relationships/slideLayout" Target="../slideLayouts/slideLayout231.xml"/><Relationship Id="rId23" Type="http://schemas.openxmlformats.org/officeDocument/2006/relationships/slideLayout" Target="../slideLayouts/slideLayout239.xml"/><Relationship Id="rId28" Type="http://schemas.openxmlformats.org/officeDocument/2006/relationships/slideLayout" Target="../slideLayouts/slideLayout244.xml"/><Relationship Id="rId36" Type="http://schemas.openxmlformats.org/officeDocument/2006/relationships/slideLayout" Target="../slideLayouts/slideLayout252.xml"/><Relationship Id="rId10" Type="http://schemas.openxmlformats.org/officeDocument/2006/relationships/slideLayout" Target="../slideLayouts/slideLayout226.xml"/><Relationship Id="rId19" Type="http://schemas.openxmlformats.org/officeDocument/2006/relationships/slideLayout" Target="../slideLayouts/slideLayout235.xml"/><Relationship Id="rId31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20.xml"/><Relationship Id="rId9" Type="http://schemas.openxmlformats.org/officeDocument/2006/relationships/slideLayout" Target="../slideLayouts/slideLayout225.xml"/><Relationship Id="rId14" Type="http://schemas.openxmlformats.org/officeDocument/2006/relationships/slideLayout" Target="../slideLayouts/slideLayout230.xml"/><Relationship Id="rId22" Type="http://schemas.openxmlformats.org/officeDocument/2006/relationships/slideLayout" Target="../slideLayouts/slideLayout238.xml"/><Relationship Id="rId27" Type="http://schemas.openxmlformats.org/officeDocument/2006/relationships/slideLayout" Target="../slideLayouts/slideLayout243.xml"/><Relationship Id="rId30" Type="http://schemas.openxmlformats.org/officeDocument/2006/relationships/slideLayout" Target="../slideLayouts/slideLayout246.xml"/><Relationship Id="rId35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24.xml"/><Relationship Id="rId3" Type="http://schemas.openxmlformats.org/officeDocument/2006/relationships/slideLayout" Target="../slideLayouts/slideLayout219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7.xml"/><Relationship Id="rId18" Type="http://schemas.openxmlformats.org/officeDocument/2006/relationships/slideLayout" Target="../slideLayouts/slideLayout272.xml"/><Relationship Id="rId26" Type="http://schemas.openxmlformats.org/officeDocument/2006/relationships/slideLayout" Target="../slideLayouts/slideLayout280.xml"/><Relationship Id="rId39" Type="http://schemas.openxmlformats.org/officeDocument/2006/relationships/slideLayout" Target="../slideLayouts/slideLayout293.xml"/><Relationship Id="rId21" Type="http://schemas.openxmlformats.org/officeDocument/2006/relationships/slideLayout" Target="../slideLayouts/slideLayout275.xml"/><Relationship Id="rId34" Type="http://schemas.openxmlformats.org/officeDocument/2006/relationships/slideLayout" Target="../slideLayouts/slideLayout288.xml"/><Relationship Id="rId42" Type="http://schemas.openxmlformats.org/officeDocument/2006/relationships/theme" Target="../theme/theme8.xml"/><Relationship Id="rId7" Type="http://schemas.openxmlformats.org/officeDocument/2006/relationships/slideLayout" Target="../slideLayouts/slideLayout261.xml"/><Relationship Id="rId2" Type="http://schemas.openxmlformats.org/officeDocument/2006/relationships/slideLayout" Target="../slideLayouts/slideLayout256.xml"/><Relationship Id="rId16" Type="http://schemas.openxmlformats.org/officeDocument/2006/relationships/slideLayout" Target="../slideLayouts/slideLayout270.xml"/><Relationship Id="rId20" Type="http://schemas.openxmlformats.org/officeDocument/2006/relationships/slideLayout" Target="../slideLayouts/slideLayout274.xml"/><Relationship Id="rId29" Type="http://schemas.openxmlformats.org/officeDocument/2006/relationships/slideLayout" Target="../slideLayouts/slideLayout283.xml"/><Relationship Id="rId41" Type="http://schemas.openxmlformats.org/officeDocument/2006/relationships/slideLayout" Target="../slideLayouts/slideLayout295.xml"/><Relationship Id="rId1" Type="http://schemas.openxmlformats.org/officeDocument/2006/relationships/slideLayout" Target="../slideLayouts/slideLayout255.xml"/><Relationship Id="rId6" Type="http://schemas.openxmlformats.org/officeDocument/2006/relationships/slideLayout" Target="../slideLayouts/slideLayout260.xml"/><Relationship Id="rId11" Type="http://schemas.openxmlformats.org/officeDocument/2006/relationships/slideLayout" Target="../slideLayouts/slideLayout265.xml"/><Relationship Id="rId24" Type="http://schemas.openxmlformats.org/officeDocument/2006/relationships/slideLayout" Target="../slideLayouts/slideLayout278.xml"/><Relationship Id="rId32" Type="http://schemas.openxmlformats.org/officeDocument/2006/relationships/slideLayout" Target="../slideLayouts/slideLayout286.xml"/><Relationship Id="rId37" Type="http://schemas.openxmlformats.org/officeDocument/2006/relationships/slideLayout" Target="../slideLayouts/slideLayout291.xml"/><Relationship Id="rId40" Type="http://schemas.openxmlformats.org/officeDocument/2006/relationships/slideLayout" Target="../slideLayouts/slideLayout294.xml"/><Relationship Id="rId5" Type="http://schemas.openxmlformats.org/officeDocument/2006/relationships/slideLayout" Target="../slideLayouts/slideLayout259.xml"/><Relationship Id="rId15" Type="http://schemas.openxmlformats.org/officeDocument/2006/relationships/slideLayout" Target="../slideLayouts/slideLayout269.xml"/><Relationship Id="rId23" Type="http://schemas.openxmlformats.org/officeDocument/2006/relationships/slideLayout" Target="../slideLayouts/slideLayout277.xml"/><Relationship Id="rId28" Type="http://schemas.openxmlformats.org/officeDocument/2006/relationships/slideLayout" Target="../slideLayouts/slideLayout282.xml"/><Relationship Id="rId36" Type="http://schemas.openxmlformats.org/officeDocument/2006/relationships/slideLayout" Target="../slideLayouts/slideLayout290.xml"/><Relationship Id="rId10" Type="http://schemas.openxmlformats.org/officeDocument/2006/relationships/slideLayout" Target="../slideLayouts/slideLayout264.xml"/><Relationship Id="rId19" Type="http://schemas.openxmlformats.org/officeDocument/2006/relationships/slideLayout" Target="../slideLayouts/slideLayout273.xml"/><Relationship Id="rId31" Type="http://schemas.openxmlformats.org/officeDocument/2006/relationships/slideLayout" Target="../slideLayouts/slideLayout285.xml"/><Relationship Id="rId4" Type="http://schemas.openxmlformats.org/officeDocument/2006/relationships/slideLayout" Target="../slideLayouts/slideLayout258.xml"/><Relationship Id="rId9" Type="http://schemas.openxmlformats.org/officeDocument/2006/relationships/slideLayout" Target="../slideLayouts/slideLayout263.xml"/><Relationship Id="rId14" Type="http://schemas.openxmlformats.org/officeDocument/2006/relationships/slideLayout" Target="../slideLayouts/slideLayout268.xml"/><Relationship Id="rId22" Type="http://schemas.openxmlformats.org/officeDocument/2006/relationships/slideLayout" Target="../slideLayouts/slideLayout276.xml"/><Relationship Id="rId27" Type="http://schemas.openxmlformats.org/officeDocument/2006/relationships/slideLayout" Target="../slideLayouts/slideLayout281.xml"/><Relationship Id="rId30" Type="http://schemas.openxmlformats.org/officeDocument/2006/relationships/slideLayout" Target="../slideLayouts/slideLayout284.xml"/><Relationship Id="rId35" Type="http://schemas.openxmlformats.org/officeDocument/2006/relationships/slideLayout" Target="../slideLayouts/slideLayout289.xml"/><Relationship Id="rId8" Type="http://schemas.openxmlformats.org/officeDocument/2006/relationships/slideLayout" Target="../slideLayouts/slideLayout262.xml"/><Relationship Id="rId3" Type="http://schemas.openxmlformats.org/officeDocument/2006/relationships/slideLayout" Target="../slideLayouts/slideLayout257.xml"/><Relationship Id="rId12" Type="http://schemas.openxmlformats.org/officeDocument/2006/relationships/slideLayout" Target="../slideLayouts/slideLayout266.xml"/><Relationship Id="rId17" Type="http://schemas.openxmlformats.org/officeDocument/2006/relationships/slideLayout" Target="../slideLayouts/slideLayout271.xml"/><Relationship Id="rId25" Type="http://schemas.openxmlformats.org/officeDocument/2006/relationships/slideLayout" Target="../slideLayouts/slideLayout279.xml"/><Relationship Id="rId33" Type="http://schemas.openxmlformats.org/officeDocument/2006/relationships/slideLayout" Target="../slideLayouts/slideLayout287.xml"/><Relationship Id="rId38" Type="http://schemas.openxmlformats.org/officeDocument/2006/relationships/slideLayout" Target="../slideLayouts/slideLayout29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Watson OpenScale / © 2019 IBM Corporation / Some content IBM Confidential, as marked</a:t>
            </a:r>
          </a:p>
        </p:txBody>
      </p:sp>
    </p:spTree>
    <p:extLst>
      <p:ext uri="{BB962C8B-B14F-4D97-AF65-F5344CB8AC3E}">
        <p14:creationId xmlns:p14="http://schemas.microsoft.com/office/powerpoint/2010/main" val="117404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819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822" r:id="rId34"/>
    <p:sldLayoutId id="2147483707" r:id="rId35"/>
    <p:sldLayoutId id="2147484234" r:id="rId36"/>
  </p:sldLayoutIdLs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100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818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  <p:sldLayoutId id="2147483733" r:id="rId24"/>
    <p:sldLayoutId id="2147483734" r:id="rId25"/>
    <p:sldLayoutId id="2147483735" r:id="rId26"/>
    <p:sldLayoutId id="2147483736" r:id="rId27"/>
    <p:sldLayoutId id="2147483737" r:id="rId28"/>
    <p:sldLayoutId id="2147483738" r:id="rId29"/>
    <p:sldLayoutId id="2147483739" r:id="rId30"/>
    <p:sldLayoutId id="2147483740" r:id="rId31"/>
    <p:sldLayoutId id="2147483741" r:id="rId32"/>
    <p:sldLayoutId id="2147483742" r:id="rId33"/>
    <p:sldLayoutId id="2147483823" r:id="rId34"/>
    <p:sldLayoutId id="2147483744" r:id="rId35"/>
  </p:sldLayoutIdLs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73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  <p:sldLayoutId id="2147483765" r:id="rId20"/>
    <p:sldLayoutId id="2147483766" r:id="rId21"/>
    <p:sldLayoutId id="2147483767" r:id="rId22"/>
    <p:sldLayoutId id="2147483768" r:id="rId23"/>
    <p:sldLayoutId id="2147483769" r:id="rId24"/>
    <p:sldLayoutId id="2147483770" r:id="rId25"/>
    <p:sldLayoutId id="2147483771" r:id="rId26"/>
    <p:sldLayoutId id="2147483772" r:id="rId27"/>
    <p:sldLayoutId id="2147483773" r:id="rId28"/>
    <p:sldLayoutId id="2147483774" r:id="rId29"/>
    <p:sldLayoutId id="2147483775" r:id="rId30"/>
    <p:sldLayoutId id="2147483776" r:id="rId31"/>
    <p:sldLayoutId id="2147483777" r:id="rId32"/>
    <p:sldLayoutId id="2147483778" r:id="rId33"/>
    <p:sldLayoutId id="2147483824" r:id="rId34"/>
    <p:sldLayoutId id="2147483780" r:id="rId35"/>
  </p:sldLayoutIdLs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Watson OpenScale / © 2019 IBM Corporation / Some content IBM Confidential, as marked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3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817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  <p:sldLayoutId id="2147483801" r:id="rId20"/>
    <p:sldLayoutId id="2147483802" r:id="rId21"/>
    <p:sldLayoutId id="2147483803" r:id="rId22"/>
    <p:sldLayoutId id="2147483804" r:id="rId23"/>
    <p:sldLayoutId id="2147483805" r:id="rId24"/>
    <p:sldLayoutId id="2147483806" r:id="rId25"/>
    <p:sldLayoutId id="2147483807" r:id="rId26"/>
    <p:sldLayoutId id="2147483808" r:id="rId27"/>
    <p:sldLayoutId id="2147483809" r:id="rId28"/>
    <p:sldLayoutId id="2147483810" r:id="rId29"/>
    <p:sldLayoutId id="2147483811" r:id="rId30"/>
    <p:sldLayoutId id="2147483812" r:id="rId31"/>
    <p:sldLayoutId id="2147483813" r:id="rId32"/>
    <p:sldLayoutId id="2147483814" r:id="rId33"/>
    <p:sldLayoutId id="2147483825" r:id="rId34"/>
    <p:sldLayoutId id="2147483816" r:id="rId35"/>
  </p:sldLayoutIdLs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Watson OpenScale / © 2019 IBM Corporation / Some content IBM Confidential, as marked</a:t>
            </a:r>
          </a:p>
        </p:txBody>
      </p:sp>
    </p:spTree>
    <p:extLst>
      <p:ext uri="{BB962C8B-B14F-4D97-AF65-F5344CB8AC3E}">
        <p14:creationId xmlns:p14="http://schemas.microsoft.com/office/powerpoint/2010/main" val="2973281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  <p:sldLayoutId id="2147483946" r:id="rId12"/>
    <p:sldLayoutId id="2147483947" r:id="rId13"/>
    <p:sldLayoutId id="2147483948" r:id="rId14"/>
    <p:sldLayoutId id="2147483949" r:id="rId15"/>
    <p:sldLayoutId id="2147483950" r:id="rId16"/>
    <p:sldLayoutId id="2147483951" r:id="rId17"/>
    <p:sldLayoutId id="2147483952" r:id="rId18"/>
    <p:sldLayoutId id="2147483953" r:id="rId19"/>
    <p:sldLayoutId id="2147483954" r:id="rId20"/>
    <p:sldLayoutId id="2147483955" r:id="rId21"/>
    <p:sldLayoutId id="2147483956" r:id="rId22"/>
    <p:sldLayoutId id="2147483957" r:id="rId23"/>
    <p:sldLayoutId id="2147483958" r:id="rId24"/>
    <p:sldLayoutId id="2147483959" r:id="rId25"/>
    <p:sldLayoutId id="2147483960" r:id="rId26"/>
    <p:sldLayoutId id="2147483961" r:id="rId27"/>
    <p:sldLayoutId id="2147483962" r:id="rId28"/>
    <p:sldLayoutId id="2147483963" r:id="rId29"/>
    <p:sldLayoutId id="2147483964" r:id="rId30"/>
    <p:sldLayoutId id="2147483965" r:id="rId31"/>
    <p:sldLayoutId id="2147483966" r:id="rId32"/>
    <p:sldLayoutId id="2147483967" r:id="rId33"/>
    <p:sldLayoutId id="2147483968" r:id="rId34"/>
    <p:sldLayoutId id="2147483969" r:id="rId35"/>
  </p:sldLayoutIdLs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>
                    <a:alpha val="20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© IBM 2018</a:t>
            </a:r>
            <a:endParaRPr lang="en-US" dirty="0">
              <a:solidFill>
                <a:srgbClr val="FFFFFF">
                  <a:alpha val="2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915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8" r:id="rId1"/>
    <p:sldLayoutId id="2147484089" r:id="rId2"/>
    <p:sldLayoutId id="2147484090" r:id="rId3"/>
    <p:sldLayoutId id="2147484091" r:id="rId4"/>
    <p:sldLayoutId id="2147484092" r:id="rId5"/>
    <p:sldLayoutId id="2147484093" r:id="rId6"/>
    <p:sldLayoutId id="2147484094" r:id="rId7"/>
    <p:sldLayoutId id="2147484095" r:id="rId8"/>
    <p:sldLayoutId id="2147484096" r:id="rId9"/>
    <p:sldLayoutId id="2147484097" r:id="rId10"/>
    <p:sldLayoutId id="2147484098" r:id="rId11"/>
    <p:sldLayoutId id="2147484099" r:id="rId12"/>
    <p:sldLayoutId id="2147484100" r:id="rId13"/>
    <p:sldLayoutId id="2147484101" r:id="rId14"/>
    <p:sldLayoutId id="2147484102" r:id="rId15"/>
    <p:sldLayoutId id="2147484103" r:id="rId16"/>
    <p:sldLayoutId id="2147484104" r:id="rId17"/>
    <p:sldLayoutId id="2147484105" r:id="rId18"/>
    <p:sldLayoutId id="2147484106" r:id="rId19"/>
    <p:sldLayoutId id="2147484107" r:id="rId20"/>
    <p:sldLayoutId id="2147484108" r:id="rId21"/>
    <p:sldLayoutId id="2147484109" r:id="rId22"/>
    <p:sldLayoutId id="2147484110" r:id="rId23"/>
    <p:sldLayoutId id="2147484111" r:id="rId24"/>
    <p:sldLayoutId id="2147484112" r:id="rId25"/>
    <p:sldLayoutId id="2147484113" r:id="rId26"/>
    <p:sldLayoutId id="2147484114" r:id="rId27"/>
    <p:sldLayoutId id="2147484115" r:id="rId28"/>
    <p:sldLayoutId id="2147484116" r:id="rId29"/>
    <p:sldLayoutId id="2147484117" r:id="rId30"/>
    <p:sldLayoutId id="2147484118" r:id="rId31"/>
    <p:sldLayoutId id="2147484119" r:id="rId32"/>
    <p:sldLayoutId id="2147484120" r:id="rId33"/>
    <p:sldLayoutId id="2147484121" r:id="rId34"/>
    <p:sldLayoutId id="2147484122" r:id="rId35"/>
    <p:sldLayoutId id="2147484123" r:id="rId36"/>
    <p:sldLayoutId id="2147484124" r:id="rId37"/>
    <p:sldLayoutId id="2147484125" r:id="rId38"/>
    <p:sldLayoutId id="2147484126" r:id="rId39"/>
    <p:sldLayoutId id="2147484127" r:id="rId40"/>
  </p:sldLayoutIdLst>
  <p:hf sldNum="0" hdr="0" ft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2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4" orient="horz" pos="813">
          <p15:clr>
            <a:srgbClr val="F26B43"/>
          </p15:clr>
        </p15:guide>
        <p15:guide id="5" orient="horz" pos="2022">
          <p15:clr>
            <a:srgbClr val="F26B43"/>
          </p15:clr>
        </p15:guide>
        <p15:guide id="6" orient="horz" pos="2426">
          <p15:clr>
            <a:srgbClr val="F26B43"/>
          </p15:clr>
        </p15:guide>
        <p15:guide id="7" orient="horz" pos="2829">
          <p15:clr>
            <a:srgbClr val="F26B43"/>
          </p15:clr>
        </p15:guide>
        <p15:guide id="8" pos="1920">
          <p15:clr>
            <a:srgbClr val="F26B43"/>
          </p15:clr>
        </p15:guide>
        <p15:guide id="9" pos="1728">
          <p15:clr>
            <a:srgbClr val="F26B43"/>
          </p15:clr>
        </p15:guide>
        <p15:guide id="10" pos="192">
          <p15:clr>
            <a:srgbClr val="F26B43"/>
          </p15:clr>
        </p15:guide>
        <p15:guide id="11" pos="5952">
          <p15:clr>
            <a:srgbClr val="F26B43"/>
          </p15:clr>
        </p15:guide>
        <p15:guide id="12" orient="horz" pos="142">
          <p15:clr>
            <a:srgbClr val="F26B43"/>
          </p15:clr>
        </p15:guide>
        <p15:guide id="13" orient="horz" pos="3098">
          <p15:clr>
            <a:srgbClr val="F26B43"/>
          </p15:clr>
        </p15:guide>
        <p15:guide id="14" orient="horz" pos="420">
          <p15:clr>
            <a:srgbClr val="F26B43"/>
          </p15:clr>
        </p15:guide>
        <p15:guide id="15" orient="horz" pos="732">
          <p15:clr>
            <a:srgbClr val="F26B43"/>
          </p15:clr>
        </p15:guide>
        <p15:guide id="16" pos="5760">
          <p15:clr>
            <a:srgbClr val="F26B43"/>
          </p15:clr>
        </p15:guide>
        <p15:guide id="17" pos="5568">
          <p15:clr>
            <a:srgbClr val="F26B43"/>
          </p15:clr>
        </p15:guide>
        <p15:guide id="18" pos="4032">
          <p15:clr>
            <a:srgbClr val="F26B43"/>
          </p15:clr>
        </p15:guide>
        <p15:guide id="19" pos="3840">
          <p15:clr>
            <a:srgbClr val="F26B43"/>
          </p15:clr>
        </p15:guide>
        <p15:guide id="20" pos="3648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>
                    <a:alpha val="20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IBM Watson / Beth Smith Comms / September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050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0" r:id="rId1"/>
    <p:sldLayoutId id="2147484131" r:id="rId2"/>
    <p:sldLayoutId id="2147484132" r:id="rId3"/>
    <p:sldLayoutId id="2147484133" r:id="rId4"/>
    <p:sldLayoutId id="2147484134" r:id="rId5"/>
    <p:sldLayoutId id="2147484135" r:id="rId6"/>
    <p:sldLayoutId id="2147484136" r:id="rId7"/>
    <p:sldLayoutId id="2147484137" r:id="rId8"/>
    <p:sldLayoutId id="2147484138" r:id="rId9"/>
    <p:sldLayoutId id="2147484139" r:id="rId10"/>
    <p:sldLayoutId id="2147484140" r:id="rId11"/>
    <p:sldLayoutId id="2147484141" r:id="rId12"/>
    <p:sldLayoutId id="2147484142" r:id="rId13"/>
    <p:sldLayoutId id="2147484143" r:id="rId14"/>
    <p:sldLayoutId id="2147484144" r:id="rId15"/>
    <p:sldLayoutId id="2147484145" r:id="rId16"/>
    <p:sldLayoutId id="2147484146" r:id="rId17"/>
    <p:sldLayoutId id="2147484147" r:id="rId18"/>
    <p:sldLayoutId id="2147484148" r:id="rId19"/>
    <p:sldLayoutId id="2147484149" r:id="rId20"/>
    <p:sldLayoutId id="2147484150" r:id="rId21"/>
    <p:sldLayoutId id="2147484151" r:id="rId22"/>
    <p:sldLayoutId id="2147484152" r:id="rId23"/>
    <p:sldLayoutId id="2147484153" r:id="rId24"/>
    <p:sldLayoutId id="2147484154" r:id="rId25"/>
    <p:sldLayoutId id="2147484155" r:id="rId26"/>
    <p:sldLayoutId id="2147484156" r:id="rId27"/>
    <p:sldLayoutId id="2147484157" r:id="rId28"/>
    <p:sldLayoutId id="2147484158" r:id="rId29"/>
    <p:sldLayoutId id="2147484159" r:id="rId30"/>
    <p:sldLayoutId id="2147484160" r:id="rId31"/>
    <p:sldLayoutId id="2147484161" r:id="rId32"/>
    <p:sldLayoutId id="2147484162" r:id="rId33"/>
    <p:sldLayoutId id="2147484163" r:id="rId34"/>
    <p:sldLayoutId id="2147484164" r:id="rId35"/>
    <p:sldLayoutId id="2147484165" r:id="rId36"/>
    <p:sldLayoutId id="2147484166" r:id="rId37"/>
    <p:sldLayoutId id="2147484167" r:id="rId38"/>
  </p:sldLayoutIdLst>
  <p:hf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>
                    <a:alpha val="20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© IBM 2018</a:t>
            </a:r>
            <a:endParaRPr lang="en-US" dirty="0">
              <a:solidFill>
                <a:srgbClr val="FFFFFF">
                  <a:alpha val="2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41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9" r:id="rId1"/>
    <p:sldLayoutId id="2147484170" r:id="rId2"/>
    <p:sldLayoutId id="2147484171" r:id="rId3"/>
    <p:sldLayoutId id="2147484172" r:id="rId4"/>
    <p:sldLayoutId id="2147484173" r:id="rId5"/>
    <p:sldLayoutId id="2147484174" r:id="rId6"/>
    <p:sldLayoutId id="2147484175" r:id="rId7"/>
    <p:sldLayoutId id="2147484176" r:id="rId8"/>
    <p:sldLayoutId id="2147484177" r:id="rId9"/>
    <p:sldLayoutId id="2147484178" r:id="rId10"/>
    <p:sldLayoutId id="2147484179" r:id="rId11"/>
    <p:sldLayoutId id="2147484180" r:id="rId12"/>
    <p:sldLayoutId id="2147484181" r:id="rId13"/>
    <p:sldLayoutId id="2147484182" r:id="rId14"/>
    <p:sldLayoutId id="2147484183" r:id="rId15"/>
    <p:sldLayoutId id="2147484184" r:id="rId16"/>
    <p:sldLayoutId id="2147484185" r:id="rId17"/>
    <p:sldLayoutId id="2147484186" r:id="rId18"/>
    <p:sldLayoutId id="2147484187" r:id="rId19"/>
    <p:sldLayoutId id="2147484188" r:id="rId20"/>
    <p:sldLayoutId id="2147484189" r:id="rId21"/>
    <p:sldLayoutId id="2147484190" r:id="rId22"/>
    <p:sldLayoutId id="2147484191" r:id="rId23"/>
    <p:sldLayoutId id="2147484192" r:id="rId24"/>
    <p:sldLayoutId id="2147484193" r:id="rId25"/>
    <p:sldLayoutId id="2147484194" r:id="rId26"/>
    <p:sldLayoutId id="2147484195" r:id="rId27"/>
    <p:sldLayoutId id="2147484196" r:id="rId28"/>
    <p:sldLayoutId id="2147484197" r:id="rId29"/>
    <p:sldLayoutId id="2147484198" r:id="rId30"/>
    <p:sldLayoutId id="2147484199" r:id="rId31"/>
    <p:sldLayoutId id="2147484200" r:id="rId32"/>
    <p:sldLayoutId id="2147484201" r:id="rId33"/>
    <p:sldLayoutId id="2147484202" r:id="rId34"/>
    <p:sldLayoutId id="2147484203" r:id="rId35"/>
    <p:sldLayoutId id="2147484204" r:id="rId36"/>
    <p:sldLayoutId id="2147484205" r:id="rId37"/>
    <p:sldLayoutId id="2147484206" r:id="rId38"/>
    <p:sldLayoutId id="2147484207" r:id="rId39"/>
    <p:sldLayoutId id="2147484208" r:id="rId40"/>
    <p:sldLayoutId id="2147484210" r:id="rId41"/>
  </p:sldLayoutIdLst>
  <p:hf sldNum="0" hdr="0" ft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2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4" orient="horz" pos="813">
          <p15:clr>
            <a:srgbClr val="F26B43"/>
          </p15:clr>
        </p15:guide>
        <p15:guide id="5" orient="horz" pos="2022">
          <p15:clr>
            <a:srgbClr val="F26B43"/>
          </p15:clr>
        </p15:guide>
        <p15:guide id="6" orient="horz" pos="2426">
          <p15:clr>
            <a:srgbClr val="F26B43"/>
          </p15:clr>
        </p15:guide>
        <p15:guide id="7" orient="horz" pos="2829">
          <p15:clr>
            <a:srgbClr val="F26B43"/>
          </p15:clr>
        </p15:guide>
        <p15:guide id="8" pos="1920">
          <p15:clr>
            <a:srgbClr val="F26B43"/>
          </p15:clr>
        </p15:guide>
        <p15:guide id="9" pos="1728">
          <p15:clr>
            <a:srgbClr val="F26B43"/>
          </p15:clr>
        </p15:guide>
        <p15:guide id="10" pos="192">
          <p15:clr>
            <a:srgbClr val="F26B43"/>
          </p15:clr>
        </p15:guide>
        <p15:guide id="11" pos="5952">
          <p15:clr>
            <a:srgbClr val="F26B43"/>
          </p15:clr>
        </p15:guide>
        <p15:guide id="12" orient="horz" pos="142">
          <p15:clr>
            <a:srgbClr val="F26B43"/>
          </p15:clr>
        </p15:guide>
        <p15:guide id="13" orient="horz" pos="3098">
          <p15:clr>
            <a:srgbClr val="F26B43"/>
          </p15:clr>
        </p15:guide>
        <p15:guide id="14" orient="horz" pos="420">
          <p15:clr>
            <a:srgbClr val="F26B43"/>
          </p15:clr>
        </p15:guide>
        <p15:guide id="15" orient="horz" pos="732">
          <p15:clr>
            <a:srgbClr val="F26B43"/>
          </p15:clr>
        </p15:guide>
        <p15:guide id="16" pos="5760">
          <p15:clr>
            <a:srgbClr val="F26B43"/>
          </p15:clr>
        </p15:guide>
        <p15:guide id="17" pos="5568">
          <p15:clr>
            <a:srgbClr val="F26B43"/>
          </p15:clr>
        </p15:guide>
        <p15:guide id="18" pos="4032">
          <p15:clr>
            <a:srgbClr val="F26B43"/>
          </p15:clr>
        </p15:guide>
        <p15:guide id="19" pos="3840">
          <p15:clr>
            <a:srgbClr val="F26B43"/>
          </p15:clr>
        </p15:guide>
        <p15:guide id="20" pos="3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Relationship Id="rId4" Type="http://schemas.openxmlformats.org/officeDocument/2006/relationships/hyperlink" Target="https://cloud.ibm.com/registration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Watson OpenScale / © 2019 IBM Corporation / Some content IBM Confidential, as marked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9" y="203781"/>
            <a:ext cx="4541109" cy="4479344"/>
          </a:xfrm>
        </p:spPr>
        <p:txBody>
          <a:bodyPr/>
          <a:lstStyle/>
          <a:p>
            <a:r>
              <a:rPr lang="en-US" dirty="0"/>
              <a:t>Model Risk Management Setup</a:t>
            </a:r>
            <a:br>
              <a:rPr lang="en-US" dirty="0"/>
            </a:br>
            <a:r>
              <a:rPr lang="en-US" sz="1600" b="0" dirty="0"/>
              <a:t>—</a:t>
            </a:r>
            <a:br>
              <a:rPr lang="en-US" sz="1600" b="0" dirty="0"/>
            </a:br>
            <a:r>
              <a:rPr lang="en-US" sz="1600" dirty="0"/>
              <a:t>Watson OpenScale and OpenPages MRG</a:t>
            </a:r>
          </a:p>
        </p:txBody>
      </p:sp>
    </p:spTree>
    <p:extLst>
      <p:ext uri="{BB962C8B-B14F-4D97-AF65-F5344CB8AC3E}">
        <p14:creationId xmlns:p14="http://schemas.microsoft.com/office/powerpoint/2010/main" val="2205167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00198D-15B5-6346-AC9F-4FDAA2D935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28"/>
          <a:stretch/>
        </p:blipFill>
        <p:spPr>
          <a:xfrm>
            <a:off x="100584" y="-2657"/>
            <a:ext cx="8942832" cy="514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76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F43779-09C6-7F40-996F-41787BA77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792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387E2D-2E09-6647-A69F-BBA8FB3255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68"/>
          <a:stretch/>
        </p:blipFill>
        <p:spPr>
          <a:xfrm>
            <a:off x="86868" y="-4973"/>
            <a:ext cx="8970264" cy="514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59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EB29DF3-63B7-C142-B8D9-B29166A7D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631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3ACADB7-2F68-1F47-93FA-0333DD0F2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23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7FB0CC-CA9C-ED45-983E-24ABA8A8D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A80470-3647-4B49-AAF6-43CD5E30D3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28"/>
          <a:stretch/>
        </p:blipFill>
        <p:spPr>
          <a:xfrm>
            <a:off x="100584" y="0"/>
            <a:ext cx="8942832" cy="514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252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17069DD-3A6F-F64D-AADF-D4EDE8033B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88"/>
          <a:stretch/>
        </p:blipFill>
        <p:spPr>
          <a:xfrm>
            <a:off x="109728" y="0"/>
            <a:ext cx="8924544" cy="514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09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B097197-F686-E647-819C-30F3F98BC3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28"/>
          <a:stretch/>
        </p:blipFill>
        <p:spPr>
          <a:xfrm>
            <a:off x="100584" y="0"/>
            <a:ext cx="8942832" cy="514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398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38D0D0D-BD10-FB44-9D3E-440BE332C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53"/>
          <a:stretch/>
        </p:blipFill>
        <p:spPr>
          <a:xfrm>
            <a:off x="0" y="0"/>
            <a:ext cx="9120520" cy="493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61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559625-0416-444E-A3F8-AE68152AF4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68"/>
          <a:stretch/>
        </p:blipFill>
        <p:spPr>
          <a:xfrm>
            <a:off x="86868" y="0"/>
            <a:ext cx="8970264" cy="514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45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A19635-157D-8C4E-85AE-891334CDC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01168"/>
            <a:ext cx="8474336" cy="562625"/>
          </a:xfrm>
        </p:spPr>
        <p:txBody>
          <a:bodyPr/>
          <a:lstStyle/>
          <a:p>
            <a:r>
              <a:rPr lang="en-US" dirty="0"/>
              <a:t>This video takes you through how to set up your IBM Cloud environment to start using Watson OpenScale  &amp; IBM OpenPages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F60638-ECA6-E743-AAAF-1D7420489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Watson OpenScale / © 2019 IBM Corporation / Some content IBM Confidential, as marked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E36E66-1B1C-634F-B665-4B605094B8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8599" y="1594022"/>
            <a:ext cx="8474337" cy="311653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Create an </a:t>
            </a:r>
            <a:r>
              <a:rPr lang="en-US" sz="1600" dirty="0" err="1"/>
              <a:t>IBMid</a:t>
            </a:r>
            <a:r>
              <a:rPr lang="en-US" sz="1600" dirty="0"/>
              <a:t> and gain access to IBM Cloud dashboard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Provision all the necessary IBM Cloud services:</a:t>
            </a:r>
          </a:p>
          <a:p>
            <a:pPr marL="698818" lvl="1" indent="-342900">
              <a:lnSpc>
                <a:spcPts val="102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dirty="0"/>
              <a:t>IBM Watson OpenScale</a:t>
            </a:r>
          </a:p>
          <a:p>
            <a:pPr marL="698818" lvl="1" indent="-342900">
              <a:lnSpc>
                <a:spcPts val="102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dirty="0"/>
              <a:t>IBM Watson Machine Learning (pre-production &amp; production instances)</a:t>
            </a:r>
          </a:p>
          <a:p>
            <a:pPr marL="698818" lvl="1" indent="-342900">
              <a:lnSpc>
                <a:spcPts val="102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dirty="0"/>
              <a:t>IBM Watson Studio</a:t>
            </a:r>
          </a:p>
          <a:p>
            <a:pPr marL="698818" lvl="1" indent="-342900">
              <a:lnSpc>
                <a:spcPts val="102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dirty="0"/>
              <a:t>Cloud Object Storage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Create projects in IBM Watson Studio that correspond to the pre-prod &amp; prod Machine Learning instances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Enable MRM features in Watson OpenScale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600" dirty="0"/>
          </a:p>
          <a:p>
            <a:endParaRPr lang="en-US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C80070B-EFB8-9047-9296-F5732DD9BF72}"/>
              </a:ext>
            </a:extLst>
          </p:cNvPr>
          <p:cNvSpPr txBox="1">
            <a:spLocks/>
          </p:cNvSpPr>
          <p:nvPr/>
        </p:nvSpPr>
        <p:spPr>
          <a:xfrm>
            <a:off x="3648089" y="5628399"/>
            <a:ext cx="4321629" cy="633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609570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7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230705" marR="0" indent="-230705" algn="l" defTabSz="609570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67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529140" marR="0" indent="-230705" algn="l" defTabSz="609570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833926" marR="0" indent="-224356" algn="l" defTabSz="609570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67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1070980" marR="0" indent="-230705" algn="l" defTabSz="609570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67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3261197" marR="0" indent="-213349" algn="l" defTabSz="609570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870766" marR="0" indent="-213349" algn="l" defTabSz="609570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4480336" marR="0" indent="-213349" algn="l" defTabSz="609570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5089906" marR="0" indent="-213349" algn="l" defTabSz="609570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sym typeface="IBM Plex Sans"/>
              </a:rPr>
              <a:t>Solution Makeup:</a:t>
            </a:r>
            <a:b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sym typeface="IBM Plex Sans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sym typeface="IBM Plex Sans"/>
              </a:rPr>
              <a:t>Cloud Pak for Data with focus on Watson OpenScale</a:t>
            </a:r>
          </a:p>
          <a:p>
            <a:pPr marL="342900" marR="0" lvl="0" indent="-34290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endParaRPr kumimoji="0" lang="en-US" sz="1867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3024147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83D389-0F95-3C42-A848-1B3F5B941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46C222-AA0D-4541-A9E4-F220E7B4B3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28"/>
          <a:stretch/>
        </p:blipFill>
        <p:spPr>
          <a:xfrm>
            <a:off x="129746" y="0"/>
            <a:ext cx="8884508" cy="511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659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A3671A-E94C-314C-8260-B2502BDDF7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28"/>
          <a:stretch/>
        </p:blipFill>
        <p:spPr>
          <a:xfrm>
            <a:off x="100584" y="-2657"/>
            <a:ext cx="8942832" cy="514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37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6B7F5F-8B5C-5E44-B167-B1407C6CD1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54"/>
          <a:stretch/>
        </p:blipFill>
        <p:spPr>
          <a:xfrm>
            <a:off x="68580" y="-4278"/>
            <a:ext cx="9006840" cy="514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851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532EFAA-8F72-1C49-A20A-D5F8919661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86"/>
          <a:stretch/>
        </p:blipFill>
        <p:spPr>
          <a:xfrm>
            <a:off x="77724" y="0"/>
            <a:ext cx="8988552" cy="514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384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2C886E-4EE1-1940-B100-2BA8A71289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43"/>
          <a:stretch/>
        </p:blipFill>
        <p:spPr>
          <a:xfrm>
            <a:off x="91440" y="0"/>
            <a:ext cx="8961120" cy="515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722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42F916-6C9B-F84B-BE79-2369C9B978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86"/>
          <a:stretch/>
        </p:blipFill>
        <p:spPr>
          <a:xfrm>
            <a:off x="77724" y="0"/>
            <a:ext cx="8988552" cy="514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39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A48360-5004-594B-AD4F-FBAC013105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51"/>
          <a:stretch/>
        </p:blipFill>
        <p:spPr>
          <a:xfrm>
            <a:off x="91440" y="0"/>
            <a:ext cx="8961120" cy="514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850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B878612-4CD7-5A4B-B0D8-546EFD1F72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51"/>
          <a:stretch/>
        </p:blipFill>
        <p:spPr>
          <a:xfrm>
            <a:off x="91440" y="-6326"/>
            <a:ext cx="8961120" cy="514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192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06FFCD6-A48C-7443-845C-0E3B84B8FF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83"/>
          <a:stretch/>
        </p:blipFill>
        <p:spPr>
          <a:xfrm>
            <a:off x="100584" y="0"/>
            <a:ext cx="8942832" cy="51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7047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D0F6DE-775C-0042-9448-E43C7722FE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18"/>
          <a:stretch/>
        </p:blipFill>
        <p:spPr>
          <a:xfrm>
            <a:off x="86868" y="-2179"/>
            <a:ext cx="8970264" cy="514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074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700942-6BC2-694D-B65E-52FB417D1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2296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CAD9B6-5B9F-A047-BB49-4D31DF4BC965}"/>
              </a:ext>
            </a:extLst>
          </p:cNvPr>
          <p:cNvSpPr txBox="1"/>
          <p:nvPr/>
        </p:nvSpPr>
        <p:spPr>
          <a:xfrm>
            <a:off x="358347" y="3039762"/>
            <a:ext cx="2882520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Point your browser at:</a:t>
            </a:r>
          </a:p>
          <a:p>
            <a:endParaRPr lang="en-US" dirty="0"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https://cloud.ibm.com/registration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7294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181363-404D-704D-9EF6-639DE4D041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51"/>
          <a:stretch/>
        </p:blipFill>
        <p:spPr>
          <a:xfrm>
            <a:off x="91440" y="-6326"/>
            <a:ext cx="8961120" cy="514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202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A46075-70F9-824C-B6E2-0B9BAACD1A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54"/>
          <a:stretch/>
        </p:blipFill>
        <p:spPr>
          <a:xfrm>
            <a:off x="68580" y="0"/>
            <a:ext cx="9006840" cy="514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617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1ACA0E-EE20-A44A-96BE-AECF023E77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86"/>
          <a:stretch/>
        </p:blipFill>
        <p:spPr>
          <a:xfrm>
            <a:off x="77724" y="0"/>
            <a:ext cx="8988552" cy="514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697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039697-D688-1E49-A44D-0D03798375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51"/>
          <a:stretch/>
        </p:blipFill>
        <p:spPr>
          <a:xfrm>
            <a:off x="91440" y="-6326"/>
            <a:ext cx="8961120" cy="514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875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30EA39-63A5-5143-8C7F-E0831E5CE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90C7764-3C46-AA47-A211-16901567C9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51"/>
          <a:stretch/>
        </p:blipFill>
        <p:spPr>
          <a:xfrm>
            <a:off x="91440" y="-6326"/>
            <a:ext cx="8961120" cy="514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348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B996873-8D61-104B-A40F-E1251B7AC3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18"/>
          <a:stretch/>
        </p:blipFill>
        <p:spPr>
          <a:xfrm>
            <a:off x="86868" y="0"/>
            <a:ext cx="8970264" cy="514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729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75829-9350-0C40-B62E-6CA6E61CE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Watson OpenScale / © 2019 IBM Corporation / Some content IBM Confidential, as marked</a:t>
            </a:r>
          </a:p>
        </p:txBody>
      </p:sp>
    </p:spTree>
    <p:extLst>
      <p:ext uri="{BB962C8B-B14F-4D97-AF65-F5344CB8AC3E}">
        <p14:creationId xmlns:p14="http://schemas.microsoft.com/office/powerpoint/2010/main" val="2546859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5117DB4-9139-604B-B151-A12EA20EC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90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0F60906-7358-8C47-AEB9-4D8AA13EC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87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7340EB6-94BC-5944-A246-ED140595F3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88"/>
          <a:stretch/>
        </p:blipFill>
        <p:spPr>
          <a:xfrm>
            <a:off x="114523" y="0"/>
            <a:ext cx="89149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98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17E9C61-DFA9-5A47-A70A-078E4DD45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294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B0DA05D-80D5-C344-82F2-DA55629887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88"/>
          <a:stretch/>
        </p:blipFill>
        <p:spPr>
          <a:xfrm>
            <a:off x="114508" y="0"/>
            <a:ext cx="8922908" cy="51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630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7CEB259-18D2-0544-875C-91A7722D76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68"/>
          <a:stretch/>
        </p:blipFill>
        <p:spPr>
          <a:xfrm>
            <a:off x="86868" y="0"/>
            <a:ext cx="8970264" cy="514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369432"/>
      </p:ext>
    </p:extLst>
  </p:cSld>
  <p:clrMapOvr>
    <a:masterClrMapping/>
  </p:clrMapOvr>
</p:sld>
</file>

<file path=ppt/theme/theme1.xml><?xml version="1.0" encoding="utf-8"?>
<a:theme xmlns:a="http://schemas.openxmlformats.org/drawingml/2006/main" name="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1_Plex" id="{E4F078EA-58AF-6C4E-BE35-690E66F1C43A}" vid="{CBAA68B9-7875-FE41-9AE2-43D2BA4EACF6}"/>
    </a:ext>
  </a:extLst>
</a:theme>
</file>

<file path=ppt/theme/theme2.xml><?xml version="1.0" encoding="utf-8"?>
<a:theme xmlns:a="http://schemas.openxmlformats.org/drawingml/2006/main" name="dk_blu_background_2017">
  <a:themeElements>
    <a:clrScheme name="Custom 48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1_Plex" id="{E4F078EA-58AF-6C4E-BE35-690E66F1C43A}" vid="{E1D26502-D29E-6F4D-AFA7-FB6202709E6D}"/>
    </a:ext>
  </a:extLst>
</a:theme>
</file>

<file path=ppt/theme/theme3.xml><?xml version="1.0" encoding="utf-8"?>
<a:theme xmlns:a="http://schemas.openxmlformats.org/drawingml/2006/main" name="gry_background_2017">
  <a:themeElements>
    <a:clrScheme name="Custom 46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F3F3F3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1_Plex" id="{E4F078EA-58AF-6C4E-BE35-690E66F1C43A}" vid="{FBBF1196-8757-D845-993F-30958F367A1E}"/>
    </a:ext>
  </a:extLst>
</a:theme>
</file>

<file path=ppt/theme/theme4.xml><?xml version="1.0" encoding="utf-8"?>
<a:theme xmlns:a="http://schemas.openxmlformats.org/drawingml/2006/main" name="wht_background_2017">
  <a:themeElements>
    <a:clrScheme name="Custom 47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1_Plex" id="{E4F078EA-58AF-6C4E-BE35-690E66F1C43A}" vid="{214038A8-406F-DB4A-A7B9-7F7C236AC686}"/>
    </a:ext>
  </a:extLst>
</a:theme>
</file>

<file path=ppt/theme/theme5.xml><?xml version="1.0" encoding="utf-8"?>
<a:theme xmlns:a="http://schemas.openxmlformats.org/drawingml/2006/main" name="2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1_Plex" id="{E4F078EA-58AF-6C4E-BE35-690E66F1C43A}" vid="{CBAA68B9-7875-FE41-9AE2-43D2BA4EACF6}"/>
    </a:ext>
  </a:extLst>
</a:theme>
</file>

<file path=ppt/theme/theme6.xml><?xml version="1.0" encoding="utf-8"?>
<a:theme xmlns:a="http://schemas.openxmlformats.org/drawingml/2006/main" name="5_blk_background_2017">
  <a:themeElements>
    <a:clrScheme name="Custom 2">
      <a:dk1>
        <a:srgbClr val="000000"/>
      </a:dk1>
      <a:lt1>
        <a:srgbClr val="031973"/>
      </a:lt1>
      <a:dk2>
        <a:srgbClr val="F3F3F3"/>
      </a:dk2>
      <a:lt2>
        <a:srgbClr val="FFFFFF"/>
      </a:lt2>
      <a:accent1>
        <a:srgbClr val="6BA5FF"/>
      </a:accent1>
      <a:accent2>
        <a:srgbClr val="0F6DFF"/>
      </a:accent2>
      <a:accent3>
        <a:srgbClr val="0549DA"/>
      </a:accent3>
      <a:accent4>
        <a:srgbClr val="0DB5B3"/>
      </a:accent4>
      <a:accent5>
        <a:srgbClr val="4F2096"/>
      </a:accent5>
      <a:accent6>
        <a:srgbClr val="914BFA"/>
      </a:accent6>
      <a:hlink>
        <a:srgbClr val="FAFAFF"/>
      </a:hlink>
      <a:folHlink>
        <a:srgbClr val="FFFFFF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F3F2C437-0CDE-AF48-8CC9-CF6DD60568D9}" vid="{A3D93B67-170F-1B4A-91B7-F55F30A53277}"/>
    </a:ext>
  </a:extLst>
</a:theme>
</file>

<file path=ppt/theme/theme7.xml><?xml version="1.0" encoding="utf-8"?>
<a:theme xmlns:a="http://schemas.openxmlformats.org/drawingml/2006/main" name="3_blk_background_2017">
  <a:themeElements>
    <a:clrScheme name="Custom 34">
      <a:dk1>
        <a:srgbClr val="000000"/>
      </a:dk1>
      <a:lt1>
        <a:srgbClr val="031973"/>
      </a:lt1>
      <a:dk2>
        <a:srgbClr val="F3F3F3"/>
      </a:dk2>
      <a:lt2>
        <a:srgbClr val="FFFFFF"/>
      </a:lt2>
      <a:accent1>
        <a:srgbClr val="6BA5FF"/>
      </a:accent1>
      <a:accent2>
        <a:srgbClr val="0F6DFF"/>
      </a:accent2>
      <a:accent3>
        <a:srgbClr val="0549DA"/>
      </a:accent3>
      <a:accent4>
        <a:srgbClr val="0DB5B3"/>
      </a:accent4>
      <a:accent5>
        <a:srgbClr val="4F2096"/>
      </a:accent5>
      <a:accent6>
        <a:srgbClr val="914BFA"/>
      </a:accent6>
      <a:hlink>
        <a:srgbClr val="0F6DFF"/>
      </a:hlink>
      <a:folHlink>
        <a:srgbClr val="D8D8D8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F3F2C437-0CDE-AF48-8CC9-CF6DD60568D9}" vid="{A3D93B67-170F-1B4A-91B7-F55F30A53277}"/>
    </a:ext>
  </a:extLst>
</a:theme>
</file>

<file path=ppt/theme/theme8.xml><?xml version="1.0" encoding="utf-8"?>
<a:theme xmlns:a="http://schemas.openxmlformats.org/drawingml/2006/main" name="7_blk_background_2017">
  <a:themeElements>
    <a:clrScheme name="Custom 2">
      <a:dk1>
        <a:srgbClr val="000000"/>
      </a:dk1>
      <a:lt1>
        <a:srgbClr val="031973"/>
      </a:lt1>
      <a:dk2>
        <a:srgbClr val="F3F3F3"/>
      </a:dk2>
      <a:lt2>
        <a:srgbClr val="FFFFFF"/>
      </a:lt2>
      <a:accent1>
        <a:srgbClr val="6BA5FF"/>
      </a:accent1>
      <a:accent2>
        <a:srgbClr val="0F6DFF"/>
      </a:accent2>
      <a:accent3>
        <a:srgbClr val="0549DA"/>
      </a:accent3>
      <a:accent4>
        <a:srgbClr val="0DB5B3"/>
      </a:accent4>
      <a:accent5>
        <a:srgbClr val="4F2096"/>
      </a:accent5>
      <a:accent6>
        <a:srgbClr val="914BFA"/>
      </a:accent6>
      <a:hlink>
        <a:srgbClr val="FAFAFF"/>
      </a:hlink>
      <a:folHlink>
        <a:srgbClr val="FFFFFF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F3F2C437-0CDE-AF48-8CC9-CF6DD60568D9}" vid="{A3D93B67-170F-1B4A-91B7-F55F30A53277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IBM_Cloud_Presentation_2018_V01_Plex</Template>
  <TotalTime>34069</TotalTime>
  <Words>200</Words>
  <Application>Microsoft Macintosh PowerPoint</Application>
  <PresentationFormat>On-screen Show (16:9)</PresentationFormat>
  <Paragraphs>53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36</vt:i4>
      </vt:variant>
    </vt:vector>
  </HeadingPairs>
  <TitlesOfParts>
    <vt:vector size="49" baseType="lpstr">
      <vt:lpstr>Arial</vt:lpstr>
      <vt:lpstr>Calibri</vt:lpstr>
      <vt:lpstr>Courier New</vt:lpstr>
      <vt:lpstr>IBM Plex Sans</vt:lpstr>
      <vt:lpstr>Wingdings</vt:lpstr>
      <vt:lpstr>blk_background_2017</vt:lpstr>
      <vt:lpstr>dk_blu_background_2017</vt:lpstr>
      <vt:lpstr>gry_background_2017</vt:lpstr>
      <vt:lpstr>wht_background_2017</vt:lpstr>
      <vt:lpstr>2_blk_background_2017</vt:lpstr>
      <vt:lpstr>5_blk_background_2017</vt:lpstr>
      <vt:lpstr>3_blk_background_2017</vt:lpstr>
      <vt:lpstr>7_blk_background_2017</vt:lpstr>
      <vt:lpstr>Model Risk Management Setup — Watson OpenScale and OpenPages MRG</vt:lpstr>
      <vt:lpstr>This video takes you through how to set up your IBM Cloud environment to start using Watson OpenScale  &amp; IBM OpenPages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 this template</dc:title>
  <dc:subject/>
  <dc:creator>Vanessa Grose</dc:creator>
  <cp:keywords/>
  <dc:description/>
  <cp:lastModifiedBy>MIKE Sochka</cp:lastModifiedBy>
  <cp:revision>457</cp:revision>
  <cp:lastPrinted>2018-03-15T15:03:47Z</cp:lastPrinted>
  <dcterms:created xsi:type="dcterms:W3CDTF">2018-03-02T20:59:56Z</dcterms:created>
  <dcterms:modified xsi:type="dcterms:W3CDTF">2019-12-11T01:46:38Z</dcterms:modified>
  <cp:category/>
</cp:coreProperties>
</file>